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notesMasterIdLst>
    <p:notesMasterId r:id="rId63"/>
  </p:notesMasterIdLst>
  <p:sldIdLst>
    <p:sldId id="256" r:id="rId2"/>
    <p:sldId id="323" r:id="rId3"/>
    <p:sldId id="258" r:id="rId4"/>
    <p:sldId id="259" r:id="rId5"/>
    <p:sldId id="260" r:id="rId6"/>
    <p:sldId id="261" r:id="rId7"/>
    <p:sldId id="262" r:id="rId8"/>
    <p:sldId id="293" r:id="rId9"/>
    <p:sldId id="296" r:id="rId10"/>
    <p:sldId id="294" r:id="rId11"/>
    <p:sldId id="263" r:id="rId12"/>
    <p:sldId id="319" r:id="rId13"/>
    <p:sldId id="320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321" r:id="rId24"/>
    <p:sldId id="322" r:id="rId25"/>
    <p:sldId id="292" r:id="rId26"/>
    <p:sldId id="276" r:id="rId27"/>
    <p:sldId id="280" r:id="rId28"/>
    <p:sldId id="278" r:id="rId29"/>
    <p:sldId id="291" r:id="rId30"/>
    <p:sldId id="277" r:id="rId31"/>
    <p:sldId id="279" r:id="rId32"/>
    <p:sldId id="281" r:id="rId33"/>
    <p:sldId id="282" r:id="rId34"/>
    <p:sldId id="283" r:id="rId35"/>
    <p:sldId id="284" r:id="rId36"/>
    <p:sldId id="285" r:id="rId37"/>
    <p:sldId id="274" r:id="rId38"/>
    <p:sldId id="275" r:id="rId39"/>
    <p:sldId id="273" r:id="rId40"/>
    <p:sldId id="286" r:id="rId41"/>
    <p:sldId id="288" r:id="rId42"/>
    <p:sldId id="297" r:id="rId43"/>
    <p:sldId id="289" r:id="rId44"/>
    <p:sldId id="290" r:id="rId45"/>
    <p:sldId id="298" r:id="rId46"/>
    <p:sldId id="304" r:id="rId47"/>
    <p:sldId id="309" r:id="rId48"/>
    <p:sldId id="299" r:id="rId49"/>
    <p:sldId id="300" r:id="rId50"/>
    <p:sldId id="301" r:id="rId51"/>
    <p:sldId id="302" r:id="rId52"/>
    <p:sldId id="303" r:id="rId53"/>
    <p:sldId id="310" r:id="rId54"/>
    <p:sldId id="311" r:id="rId55"/>
    <p:sldId id="315" r:id="rId56"/>
    <p:sldId id="312" r:id="rId57"/>
    <p:sldId id="313" r:id="rId58"/>
    <p:sldId id="314" r:id="rId59"/>
    <p:sldId id="316" r:id="rId60"/>
    <p:sldId id="317" r:id="rId61"/>
    <p:sldId id="318" r:id="rId6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2" d="100"/>
          <a:sy n="42" d="100"/>
        </p:scale>
        <p:origin x="132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60A56-7141-A242-923D-2EEF327730CF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15686-699E-F14E-9275-1D0731137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836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15686-699E-F14E-9275-1D073113765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784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D91A-A2EE-4B54-B3C6-F6C67903BA9C}" type="datetime1">
              <a:rPr lang="en-US" smtClean="0"/>
              <a:pPr/>
              <a:t>6/19/2017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85C6-EBAF-49D5-AD4D-BABF4DFAAD59}" type="datetime1">
              <a:rPr lang="en-US" smtClean="0"/>
              <a:pPr/>
              <a:t>6/19/2017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pl-PL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122-9A3A-4FD8-98B8-22631F32846C}" type="datetime1">
              <a:rPr lang="en-US" smtClean="0"/>
              <a:pPr/>
              <a:t>6/19/2017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A7B8-0EC4-44C9-AFEF-25E144F11C06}" type="datetime1">
              <a:rPr lang="en-US" smtClean="0"/>
              <a:pPr/>
              <a:t>6/19/2017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47B5-C739-4DAE-AACD-CC58CA843AC4}" type="datetime1">
              <a:rPr lang="en-US" smtClean="0"/>
              <a:pPr/>
              <a:t>6/19/2017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AE48-94E6-46E0-BE32-5F0716DE9115}" type="datetime1">
              <a:rPr lang="en-US" smtClean="0"/>
              <a:pPr/>
              <a:t>6/19/2017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285-8BCE-48FC-97D9-E2837AF38351}" type="datetime1">
              <a:rPr lang="en-US" smtClean="0"/>
              <a:pPr/>
              <a:t>6/19/2017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D3E6-EF16-4488-94A4-211508FE4682}" type="datetime1">
              <a:rPr lang="en-US" smtClean="0"/>
              <a:pPr/>
              <a:t>6/19/2017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FB3B-20DA-4D0E-BF16-8262B7156612}" type="datetime1">
              <a:rPr lang="en-US" smtClean="0"/>
              <a:pPr/>
              <a:t>6/19/2017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3C2C-6BD0-40EC-8D8D-4D51F089C5EB}" type="datetime1">
              <a:rPr lang="en-US" smtClean="0"/>
              <a:pPr/>
              <a:t>6/19/2017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7F5C-EDA7-4864-9756-35769B0E62CF}" type="datetime1">
              <a:rPr lang="en-US" smtClean="0"/>
              <a:pPr/>
              <a:t>6/19/2017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8B99C93-F56F-46AB-9EB8-53614A95B15F}" type="datetime1">
              <a:rPr lang="en-US" smtClean="0"/>
              <a:pPr/>
              <a:t>6/19/2017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Porthsmouth</a:t>
            </a:r>
            <a:r>
              <a:rPr lang="en-US" dirty="0" smtClean="0"/>
              <a:t> 11 – 19 march 2017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1 week course on teaching pupils with special educational needs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2543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PORTSMOUTH</a:t>
            </a:r>
          </a:p>
        </p:txBody>
      </p:sp>
      <p:pic>
        <p:nvPicPr>
          <p:cNvPr id="10" name="Content Placeholder 9" descr="CAM01061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730" b="-22730"/>
          <a:stretch>
            <a:fillRect/>
          </a:stretch>
        </p:blipFill>
        <p:spPr/>
      </p:pic>
      <p:pic>
        <p:nvPicPr>
          <p:cNvPr id="12" name="Content Placeholder 11" descr="CAM01160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755" b="-227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0826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WYKŁADY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b="1" dirty="0" err="1" smtClean="0"/>
              <a:t>Wykład</a:t>
            </a:r>
            <a:r>
              <a:rPr lang="en-US" sz="2000" b="1" dirty="0" smtClean="0"/>
              <a:t> “</a:t>
            </a:r>
            <a:r>
              <a:rPr lang="en-US" sz="2000" b="1" dirty="0" err="1" smtClean="0"/>
              <a:t>Angielski</a:t>
            </a:r>
            <a:r>
              <a:rPr lang="en-US" sz="2000" b="1" dirty="0" smtClean="0"/>
              <a:t> System </a:t>
            </a:r>
            <a:r>
              <a:rPr lang="en-US" sz="2000" b="1" dirty="0" err="1" smtClean="0"/>
              <a:t>Edukacji</a:t>
            </a:r>
            <a:r>
              <a:rPr lang="en-US" sz="2000" b="1" dirty="0" smtClean="0"/>
              <a:t>”;</a:t>
            </a:r>
          </a:p>
          <a:p>
            <a:r>
              <a:rPr lang="en-US" sz="2000" b="1" dirty="0" err="1" smtClean="0"/>
              <a:t>Wykład</a:t>
            </a:r>
            <a:r>
              <a:rPr lang="en-US" sz="2000" b="1" dirty="0" smtClean="0"/>
              <a:t> “</a:t>
            </a:r>
            <a:r>
              <a:rPr lang="en-US" sz="2000" b="1" dirty="0" err="1" smtClean="0"/>
              <a:t>Angielski</a:t>
            </a:r>
            <a:r>
              <a:rPr lang="en-US" sz="2000" b="1" dirty="0" smtClean="0"/>
              <a:t> System </a:t>
            </a:r>
            <a:r>
              <a:rPr lang="en-US" sz="2000" b="1" dirty="0" err="1" smtClean="0"/>
              <a:t>Edukacji</a:t>
            </a:r>
            <a:r>
              <a:rPr lang="en-US" sz="2000" b="1" dirty="0" smtClean="0"/>
              <a:t> a </a:t>
            </a:r>
            <a:r>
              <a:rPr lang="en-US" sz="2000" b="1" dirty="0" err="1" smtClean="0"/>
              <a:t>Specjalne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Potrzeby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Edukacyjne</a:t>
            </a:r>
            <a:r>
              <a:rPr lang="en-US" sz="2000" b="1" dirty="0" smtClean="0"/>
              <a:t>”:</a:t>
            </a:r>
          </a:p>
          <a:p>
            <a:pPr>
              <a:buFont typeface="Wingdings" charset="2"/>
              <a:buChar char="ü"/>
            </a:pPr>
            <a:r>
              <a:rPr lang="en-US" sz="2000" dirty="0" err="1" smtClean="0"/>
              <a:t>Wczesne</a:t>
            </a:r>
            <a:r>
              <a:rPr lang="en-US" sz="2000" dirty="0" smtClean="0"/>
              <a:t> </a:t>
            </a:r>
            <a:r>
              <a:rPr lang="en-US" sz="2000" dirty="0" err="1" smtClean="0"/>
              <a:t>rozpoznanie</a:t>
            </a:r>
            <a:r>
              <a:rPr lang="en-US" sz="2000" dirty="0" smtClean="0"/>
              <a:t> (early identification)</a:t>
            </a:r>
          </a:p>
          <a:p>
            <a:pPr>
              <a:buFont typeface="Wingdings" charset="2"/>
              <a:buChar char="ü"/>
            </a:pPr>
            <a:r>
              <a:rPr lang="en-US" sz="2000" dirty="0" err="1" smtClean="0"/>
              <a:t>Indywidualne</a:t>
            </a:r>
            <a:r>
              <a:rPr lang="en-US" sz="2000" dirty="0" smtClean="0"/>
              <a:t> </a:t>
            </a:r>
            <a:r>
              <a:rPr lang="en-US" sz="2000" dirty="0" err="1" smtClean="0"/>
              <a:t>podejście</a:t>
            </a:r>
            <a:r>
              <a:rPr lang="en-US" sz="2000" dirty="0" smtClean="0"/>
              <a:t> / </a:t>
            </a:r>
            <a:r>
              <a:rPr lang="en-US" sz="2000" dirty="0" err="1" smtClean="0"/>
              <a:t>plany</a:t>
            </a:r>
            <a:r>
              <a:rPr lang="en-US" sz="2000" dirty="0" smtClean="0"/>
              <a:t> </a:t>
            </a:r>
            <a:r>
              <a:rPr lang="en-US" sz="2000" dirty="0" err="1" smtClean="0"/>
              <a:t>behawioralne</a:t>
            </a:r>
            <a:r>
              <a:rPr lang="en-US" sz="2000" dirty="0" smtClean="0"/>
              <a:t> (</a:t>
            </a:r>
            <a:r>
              <a:rPr lang="en-US" sz="2000" dirty="0" err="1" smtClean="0"/>
              <a:t>indywidual</a:t>
            </a:r>
            <a:r>
              <a:rPr lang="en-US" sz="2000" dirty="0" smtClean="0"/>
              <a:t> education/</a:t>
            </a:r>
            <a:r>
              <a:rPr lang="en-US" sz="2000" dirty="0" err="1" smtClean="0"/>
              <a:t>behavioural</a:t>
            </a:r>
            <a:r>
              <a:rPr lang="en-US" sz="2000" dirty="0" smtClean="0"/>
              <a:t> plans)</a:t>
            </a:r>
          </a:p>
          <a:p>
            <a:pPr>
              <a:buFont typeface="Wingdings" charset="2"/>
              <a:buChar char="ü"/>
            </a:pPr>
            <a:r>
              <a:rPr lang="en-US" sz="2000" dirty="0" err="1" smtClean="0"/>
              <a:t>Strategie</a:t>
            </a:r>
            <a:r>
              <a:rPr lang="en-US" sz="2000" dirty="0" smtClean="0"/>
              <a:t> </a:t>
            </a:r>
            <a:r>
              <a:rPr lang="en-US" sz="2000" dirty="0" err="1" smtClean="0"/>
              <a:t>postępowania</a:t>
            </a:r>
            <a:r>
              <a:rPr lang="en-US" sz="2000" dirty="0" smtClean="0"/>
              <a:t> (intervention strategies)</a:t>
            </a:r>
          </a:p>
          <a:p>
            <a:pPr>
              <a:buFont typeface="Wingdings" charset="2"/>
              <a:buChar char="ü"/>
            </a:pPr>
            <a:r>
              <a:rPr lang="en-US" sz="2000" dirty="0" err="1" smtClean="0"/>
              <a:t>Znaczenie</a:t>
            </a:r>
            <a:r>
              <a:rPr lang="en-US" sz="2000" dirty="0" smtClean="0"/>
              <a:t> </a:t>
            </a:r>
            <a:r>
              <a:rPr lang="en-US" sz="2000" dirty="0" err="1" smtClean="0"/>
              <a:t>edukacji</a:t>
            </a:r>
            <a:r>
              <a:rPr lang="en-US" sz="2000" dirty="0" smtClean="0"/>
              <a:t> </a:t>
            </a:r>
            <a:r>
              <a:rPr lang="en-US" sz="2000" dirty="0" err="1" smtClean="0"/>
              <a:t>emocjonalnej</a:t>
            </a:r>
            <a:r>
              <a:rPr lang="en-US" sz="2000" dirty="0" smtClean="0"/>
              <a:t>? (importance of emotional literacy)</a:t>
            </a:r>
          </a:p>
          <a:p>
            <a:pPr>
              <a:buFont typeface="Wingdings" charset="2"/>
              <a:buChar char="ü"/>
            </a:pPr>
            <a:r>
              <a:rPr lang="en-US" sz="2000" dirty="0" err="1" smtClean="0"/>
              <a:t>Władze</a:t>
            </a:r>
            <a:r>
              <a:rPr lang="en-US" sz="2000" dirty="0" smtClean="0"/>
              <a:t> </a:t>
            </a:r>
            <a:r>
              <a:rPr lang="en-US" sz="2000" dirty="0" err="1" smtClean="0"/>
              <a:t>lokalne</a:t>
            </a:r>
            <a:r>
              <a:rPr lang="en-US" sz="2000" dirty="0" smtClean="0"/>
              <a:t> – w </a:t>
            </a:r>
            <a:r>
              <a:rPr lang="en-US" sz="2000" dirty="0" err="1" smtClean="0"/>
              <a:t>znaczeniu</a:t>
            </a:r>
            <a:r>
              <a:rPr lang="en-US" sz="2000" dirty="0" smtClean="0"/>
              <a:t> </a:t>
            </a:r>
            <a:r>
              <a:rPr lang="en-US" sz="2000" dirty="0" err="1" smtClean="0"/>
              <a:t>organu</a:t>
            </a:r>
            <a:r>
              <a:rPr lang="en-US" sz="2000" dirty="0" smtClean="0"/>
              <a:t> </a:t>
            </a:r>
            <a:r>
              <a:rPr lang="en-US" sz="2000" dirty="0" err="1" smtClean="0"/>
              <a:t>prowadzącego</a:t>
            </a:r>
            <a:r>
              <a:rPr lang="en-US" sz="2000" dirty="0" smtClean="0"/>
              <a:t> (Local authority)</a:t>
            </a:r>
          </a:p>
          <a:p>
            <a:pPr>
              <a:buFont typeface="Wingdings" charset="2"/>
              <a:buChar char="ü"/>
            </a:pPr>
            <a:r>
              <a:rPr lang="en-US" sz="2000" dirty="0" err="1" smtClean="0"/>
              <a:t>Znaczenie</a:t>
            </a:r>
            <a:r>
              <a:rPr lang="en-US" sz="2000" dirty="0" smtClean="0"/>
              <a:t> </a:t>
            </a:r>
            <a:r>
              <a:rPr lang="en-US" sz="2000" dirty="0" err="1" smtClean="0"/>
              <a:t>szkół</a:t>
            </a:r>
            <a:r>
              <a:rPr lang="en-US" sz="2000" dirty="0" smtClean="0"/>
              <a:t> </a:t>
            </a:r>
            <a:r>
              <a:rPr lang="en-US" sz="2000" dirty="0" err="1" smtClean="0"/>
              <a:t>specjalnych</a:t>
            </a:r>
            <a:r>
              <a:rPr lang="en-US" sz="2000" dirty="0" smtClean="0"/>
              <a:t>  (the role of special schools)</a:t>
            </a:r>
          </a:p>
          <a:p>
            <a:pPr>
              <a:buFont typeface="Wingdings" charset="2"/>
              <a:buChar char="ü"/>
            </a:pPr>
            <a:r>
              <a:rPr lang="en-US" sz="2000" dirty="0" err="1" smtClean="0"/>
              <a:t>Znaczenie</a:t>
            </a:r>
            <a:r>
              <a:rPr lang="en-US" sz="2000" dirty="0" smtClean="0"/>
              <a:t> </a:t>
            </a:r>
            <a:r>
              <a:rPr lang="en-US" sz="2000" dirty="0" err="1" smtClean="0"/>
              <a:t>edukacji</a:t>
            </a:r>
            <a:r>
              <a:rPr lang="en-US" sz="2000" dirty="0" smtClean="0"/>
              <a:t> </a:t>
            </a:r>
            <a:r>
              <a:rPr lang="en-US" sz="2000" dirty="0" err="1" smtClean="0"/>
              <a:t>włączającej</a:t>
            </a:r>
            <a:r>
              <a:rPr lang="en-US" sz="2000" dirty="0" smtClean="0"/>
              <a:t> (the importance of inclusion)</a:t>
            </a:r>
          </a:p>
          <a:p>
            <a:pPr>
              <a:buFont typeface="Wingdings" charset="2"/>
              <a:buChar char="ü"/>
            </a:pPr>
            <a:r>
              <a:rPr lang="en-US" sz="2000" dirty="0" err="1" smtClean="0"/>
              <a:t>Wsparcie</a:t>
            </a:r>
            <a:r>
              <a:rPr lang="en-US" sz="2000" dirty="0" smtClean="0"/>
              <a:t> </a:t>
            </a:r>
            <a:r>
              <a:rPr lang="en-US" sz="2000" dirty="0" err="1" smtClean="0"/>
              <a:t>nauczania</a:t>
            </a:r>
            <a:r>
              <a:rPr lang="en-US" sz="2000" dirty="0" smtClean="0"/>
              <a:t> ?(Learning support) </a:t>
            </a:r>
          </a:p>
          <a:p>
            <a:pPr>
              <a:buFont typeface="Wingdings" charset="2"/>
              <a:buChar char="ü"/>
            </a:pPr>
            <a:endParaRPr lang="en-US" dirty="0" smtClean="0"/>
          </a:p>
          <a:p>
            <a:pPr>
              <a:buFont typeface="Wingdings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80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wykłady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Wykład</a:t>
            </a:r>
            <a:r>
              <a:rPr lang="en-US" dirty="0" smtClean="0"/>
              <a:t> z </a:t>
            </a:r>
            <a:r>
              <a:rPr lang="en-US" dirty="0" err="1" smtClean="0"/>
              <a:t>Koordynatorem</a:t>
            </a:r>
            <a:r>
              <a:rPr lang="en-US" dirty="0" smtClean="0"/>
              <a:t> Ds. </a:t>
            </a:r>
            <a:r>
              <a:rPr lang="en-US" dirty="0" err="1" smtClean="0"/>
              <a:t>Specjalnych</a:t>
            </a:r>
            <a:r>
              <a:rPr lang="en-US" dirty="0" smtClean="0"/>
              <a:t> </a:t>
            </a:r>
            <a:r>
              <a:rPr lang="en-US" dirty="0" err="1" smtClean="0"/>
              <a:t>Potrzeb</a:t>
            </a:r>
            <a:r>
              <a:rPr lang="en-US" dirty="0" smtClean="0"/>
              <a:t> </a:t>
            </a:r>
            <a:r>
              <a:rPr lang="en-US" dirty="0" err="1" smtClean="0"/>
              <a:t>Edukacyjnych</a:t>
            </a:r>
            <a:r>
              <a:rPr lang="en-US" dirty="0" smtClean="0"/>
              <a:t> Z Arundel Court Primary (Special Educational Needs Coordinator  - SENCO)</a:t>
            </a:r>
          </a:p>
          <a:p>
            <a:pPr>
              <a:buFont typeface="Wingdings" charset="2"/>
              <a:buChar char="ü"/>
            </a:pPr>
            <a:r>
              <a:rPr lang="en-US" dirty="0" err="1" smtClean="0"/>
              <a:t>Organizowanie</a:t>
            </a:r>
            <a:r>
              <a:rPr lang="en-US" dirty="0" smtClean="0"/>
              <a:t> </a:t>
            </a:r>
            <a:r>
              <a:rPr lang="en-US" dirty="0" err="1" smtClean="0"/>
              <a:t>pracy</a:t>
            </a:r>
            <a:r>
              <a:rPr lang="en-US" dirty="0" smtClean="0"/>
              <a:t> </a:t>
            </a:r>
            <a:r>
              <a:rPr lang="en-US" dirty="0" err="1" smtClean="0"/>
              <a:t>zespołu</a:t>
            </a:r>
            <a:r>
              <a:rPr lang="en-US" dirty="0" smtClean="0"/>
              <a:t> </a:t>
            </a:r>
            <a:r>
              <a:rPr lang="en-US" dirty="0" err="1" smtClean="0"/>
              <a:t>nauczycielskiego</a:t>
            </a:r>
            <a:endParaRPr lang="en-US" dirty="0" smtClean="0"/>
          </a:p>
          <a:p>
            <a:pPr>
              <a:buFont typeface="Wingdings" charset="2"/>
              <a:buChar char="ü"/>
            </a:pPr>
            <a:r>
              <a:rPr lang="en-US" dirty="0" smtClean="0"/>
              <a:t>Learning support – </a:t>
            </a:r>
            <a:r>
              <a:rPr lang="en-US" dirty="0" err="1" smtClean="0"/>
              <a:t>zaj</a:t>
            </a:r>
            <a:r>
              <a:rPr lang="en-US" dirty="0" smtClean="0"/>
              <a:t>. </a:t>
            </a:r>
            <a:r>
              <a:rPr lang="en-US" dirty="0" err="1" smtClean="0"/>
              <a:t>Dodatkowe</a:t>
            </a:r>
            <a:endParaRPr lang="en-US" dirty="0" smtClean="0"/>
          </a:p>
          <a:p>
            <a:pPr>
              <a:buFont typeface="Wingdings" charset="2"/>
              <a:buChar char="ü"/>
            </a:pPr>
            <a:r>
              <a:rPr lang="en-US" dirty="0" err="1" smtClean="0"/>
              <a:t>Sposoby</a:t>
            </a:r>
            <a:r>
              <a:rPr lang="en-US" dirty="0" smtClean="0"/>
              <a:t> </a:t>
            </a:r>
            <a:r>
              <a:rPr lang="en-US" dirty="0" err="1" smtClean="0"/>
              <a:t>pracy</a:t>
            </a:r>
            <a:r>
              <a:rPr lang="en-US" dirty="0" smtClean="0"/>
              <a:t> – learning and teaching policy communication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Literacy and language policy</a:t>
            </a:r>
          </a:p>
          <a:p>
            <a:pPr>
              <a:buFont typeface="Wingdings" charset="2"/>
              <a:buChar char="ü"/>
            </a:pPr>
            <a:r>
              <a:rPr lang="en-US" dirty="0" err="1" smtClean="0"/>
              <a:t>Behaviour</a:t>
            </a:r>
            <a:r>
              <a:rPr lang="en-US" dirty="0" smtClean="0"/>
              <a:t> management – </a:t>
            </a:r>
            <a:r>
              <a:rPr lang="en-US" dirty="0" err="1" smtClean="0"/>
              <a:t>praca</a:t>
            </a:r>
            <a:r>
              <a:rPr lang="en-US" dirty="0" smtClean="0"/>
              <a:t> </a:t>
            </a:r>
            <a:r>
              <a:rPr lang="en-US" dirty="0" err="1" smtClean="0"/>
              <a:t>nad</a:t>
            </a:r>
            <a:r>
              <a:rPr lang="en-US" dirty="0" smtClean="0"/>
              <a:t> </a:t>
            </a:r>
            <a:r>
              <a:rPr lang="en-US" dirty="0" err="1" smtClean="0"/>
              <a:t>zachowaniem</a:t>
            </a:r>
            <a:endParaRPr lang="en-US" dirty="0" smtClean="0"/>
          </a:p>
          <a:p>
            <a:pPr>
              <a:buFont typeface="Wingdings" charset="2"/>
              <a:buChar char="ü"/>
            </a:pPr>
            <a:r>
              <a:rPr lang="en-US" dirty="0" err="1" smtClean="0"/>
              <a:t>Współpraca</a:t>
            </a:r>
            <a:r>
              <a:rPr lang="en-US" dirty="0" smtClean="0"/>
              <a:t> z </a:t>
            </a:r>
            <a:r>
              <a:rPr lang="en-US" dirty="0" err="1" smtClean="0"/>
              <a:t>rodzicami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35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wykłady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Wykład</a:t>
            </a:r>
            <a:r>
              <a:rPr lang="en-US" dirty="0" smtClean="0"/>
              <a:t> “Learning Support For Dyslexic Pupils 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33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school</a:t>
            </a:r>
            <a:endParaRPr lang="en-US" dirty="0"/>
          </a:p>
        </p:txBody>
      </p:sp>
      <p:pic>
        <p:nvPicPr>
          <p:cNvPr id="8" name="Content Placeholder 7" descr="CAM0101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529" r="-205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356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SCHOOL</a:t>
            </a:r>
            <a:endParaRPr lang="en-US" dirty="0"/>
          </a:p>
        </p:txBody>
      </p:sp>
      <p:pic>
        <p:nvPicPr>
          <p:cNvPr id="4" name="Content Placeholder 3" descr="CAM0101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586" r="-205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0613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SECONDARY </a:t>
            </a:r>
            <a:r>
              <a:rPr lang="en-US" dirty="0" smtClean="0"/>
              <a:t>SCHOOL</a:t>
            </a:r>
            <a:br>
              <a:rPr lang="en-US" dirty="0" smtClean="0"/>
            </a:br>
            <a:r>
              <a:rPr lang="en-US" cap="none" dirty="0" smtClean="0"/>
              <a:t>sentence spider starter</a:t>
            </a:r>
            <a:endParaRPr lang="en-US" cap="none" dirty="0"/>
          </a:p>
        </p:txBody>
      </p:sp>
      <p:pic>
        <p:nvPicPr>
          <p:cNvPr id="4" name="Content Placeholder 3" descr="CAM0101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586" r="-205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9177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SCHOOL</a:t>
            </a:r>
          </a:p>
        </p:txBody>
      </p:sp>
      <p:pic>
        <p:nvPicPr>
          <p:cNvPr id="4" name="Content Placeholder 3" descr="CAM0101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586" r="-205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5179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SECONDARY </a:t>
            </a:r>
            <a:r>
              <a:rPr lang="en-US" dirty="0" smtClean="0"/>
              <a:t>SCHOOL</a:t>
            </a:r>
            <a:br>
              <a:rPr lang="en-US" dirty="0" smtClean="0"/>
            </a:br>
            <a:r>
              <a:rPr lang="en-US" cap="none" dirty="0" smtClean="0"/>
              <a:t>underground connective map</a:t>
            </a:r>
            <a:endParaRPr lang="en-US" cap="none" dirty="0"/>
          </a:p>
        </p:txBody>
      </p:sp>
      <p:pic>
        <p:nvPicPr>
          <p:cNvPr id="4" name="Content Placeholder 3" descr="CAM01016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586" r="-205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3191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SCHOOL</a:t>
            </a:r>
          </a:p>
        </p:txBody>
      </p:sp>
      <p:pic>
        <p:nvPicPr>
          <p:cNvPr id="4" name="Content Placeholder 3" descr="CAM0101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586" r="-205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2388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kursanci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88" y="1752600"/>
            <a:ext cx="7775223" cy="4373563"/>
          </a:xfrm>
        </p:spPr>
      </p:pic>
    </p:spTree>
    <p:extLst>
      <p:ext uri="{BB962C8B-B14F-4D97-AF65-F5344CB8AC3E}">
        <p14:creationId xmlns:p14="http://schemas.microsoft.com/office/powerpoint/2010/main" val="3621597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secondary school</a:t>
            </a:r>
            <a:br>
              <a:rPr lang="en-US" dirty="0" smtClean="0"/>
            </a:br>
            <a:r>
              <a:rPr lang="en-US" cap="none" dirty="0" smtClean="0"/>
              <a:t>group discussion roles</a:t>
            </a:r>
            <a:endParaRPr lang="en-US" cap="none" dirty="0"/>
          </a:p>
        </p:txBody>
      </p:sp>
      <p:pic>
        <p:nvPicPr>
          <p:cNvPr id="4" name="Content Placeholder 3" descr="CAM01017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445" r="-754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3541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Secondary school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r>
              <a:rPr lang="en-US" dirty="0" err="1" smtClean="0"/>
              <a:t>matematyka</a:t>
            </a:r>
            <a:endParaRPr lang="en-US" dirty="0"/>
          </a:p>
        </p:txBody>
      </p:sp>
      <p:pic>
        <p:nvPicPr>
          <p:cNvPr id="4" name="Content Placeholder 3" descr="CAM0101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586" r="-205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915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school</a:t>
            </a:r>
            <a:endParaRPr lang="en-US" dirty="0"/>
          </a:p>
        </p:txBody>
      </p:sp>
      <p:pic>
        <p:nvPicPr>
          <p:cNvPr id="4" name="Content Placeholder 3" descr="CAM0101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0" b="145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0044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62" y="1719579"/>
            <a:ext cx="3305175" cy="4406900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912" y="1719263"/>
            <a:ext cx="3305175" cy="4406900"/>
          </a:xfrm>
        </p:spPr>
      </p:pic>
    </p:spTree>
    <p:extLst>
      <p:ext uri="{BB962C8B-B14F-4D97-AF65-F5344CB8AC3E}">
        <p14:creationId xmlns:p14="http://schemas.microsoft.com/office/powerpoint/2010/main" val="19907170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291" y="1752600"/>
            <a:ext cx="5831417" cy="4373563"/>
          </a:xfrm>
        </p:spPr>
      </p:pic>
    </p:spTree>
    <p:extLst>
      <p:ext uri="{BB962C8B-B14F-4D97-AF65-F5344CB8AC3E}">
        <p14:creationId xmlns:p14="http://schemas.microsoft.com/office/powerpoint/2010/main" val="5631130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PRIMARY SCHOOL</a:t>
            </a:r>
            <a:br>
              <a:rPr lang="en-US" dirty="0" smtClean="0"/>
            </a:br>
            <a:r>
              <a:rPr lang="en-US" sz="3100" i="1" cap="none" dirty="0" err="1" smtClean="0"/>
              <a:t>Highbury</a:t>
            </a:r>
            <a:r>
              <a:rPr lang="en-US" sz="3100" i="1" cap="none" dirty="0" smtClean="0"/>
              <a:t> Primary School, Nursery And Day Care</a:t>
            </a:r>
            <a:endParaRPr lang="en-US" sz="3100" i="1" cap="none" dirty="0"/>
          </a:p>
        </p:txBody>
      </p:sp>
      <p:pic>
        <p:nvPicPr>
          <p:cNvPr id="7" name="Content Placeholder 6" descr="CAM01057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0" b="9080"/>
          <a:stretch>
            <a:fillRect/>
          </a:stretch>
        </p:blipFill>
        <p:spPr/>
      </p:pic>
      <p:pic>
        <p:nvPicPr>
          <p:cNvPr id="8" name="Content Placeholder 7" descr="CAM01044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0" b="90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6941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PRIMARY SCHOOL</a:t>
            </a:r>
            <a:br>
              <a:rPr lang="en-US" dirty="0"/>
            </a:br>
            <a:r>
              <a:rPr lang="en-US" sz="3600" i="1" cap="none" dirty="0" err="1"/>
              <a:t>Highbury</a:t>
            </a:r>
            <a:r>
              <a:rPr lang="en-US" sz="3600" i="1" cap="none" dirty="0"/>
              <a:t> Primary School, Nursery And Day Care</a:t>
            </a:r>
            <a:endParaRPr lang="en-US" dirty="0"/>
          </a:p>
        </p:txBody>
      </p:sp>
      <p:pic>
        <p:nvPicPr>
          <p:cNvPr id="4" name="Content Placeholder 3" descr="CAM0103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0" b="145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8021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PRIMARY SCHOOL</a:t>
            </a:r>
            <a:br>
              <a:rPr lang="en-US" dirty="0"/>
            </a:br>
            <a:r>
              <a:rPr lang="en-US" sz="3600" i="1" cap="none" dirty="0" err="1"/>
              <a:t>Highbury</a:t>
            </a:r>
            <a:r>
              <a:rPr lang="en-US" sz="3600" i="1" cap="none" dirty="0"/>
              <a:t> Primary School, Nursery And Day Care</a:t>
            </a:r>
            <a:endParaRPr lang="en-US" dirty="0"/>
          </a:p>
        </p:txBody>
      </p:sp>
      <p:pic>
        <p:nvPicPr>
          <p:cNvPr id="4" name="Content Placeholder 3" descr="CAM01036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0" b="145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6017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PRIMARY SCHOOL</a:t>
            </a:r>
            <a:br>
              <a:rPr lang="en-US" dirty="0"/>
            </a:br>
            <a:r>
              <a:rPr lang="en-US" sz="3600" i="1" cap="none" dirty="0" err="1"/>
              <a:t>Highbury</a:t>
            </a:r>
            <a:r>
              <a:rPr lang="en-US" sz="3600" i="1" cap="none" dirty="0"/>
              <a:t> Primary School, Nursery And Day Care</a:t>
            </a:r>
            <a:endParaRPr lang="en-US" dirty="0"/>
          </a:p>
        </p:txBody>
      </p:sp>
      <p:pic>
        <p:nvPicPr>
          <p:cNvPr id="4" name="Content Placeholder 3" descr="CAM0103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0" b="145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2884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PRIMARY SCHOOL</a:t>
            </a:r>
            <a:br>
              <a:rPr lang="en-US" dirty="0"/>
            </a:br>
            <a:r>
              <a:rPr lang="en-US" sz="3600" i="1" cap="none" dirty="0" err="1"/>
              <a:t>Highbury</a:t>
            </a:r>
            <a:r>
              <a:rPr lang="en-US" sz="3600" i="1" cap="none" dirty="0"/>
              <a:t> Primary School, Nursery And Day Care</a:t>
            </a:r>
            <a:endParaRPr lang="en-US" dirty="0"/>
          </a:p>
        </p:txBody>
      </p:sp>
      <p:pic>
        <p:nvPicPr>
          <p:cNvPr id="4" name="Content Placeholder 3" descr="CAM0105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0" b="145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506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PORTSMOUTH</a:t>
            </a:r>
            <a:endParaRPr lang="en-US" dirty="0"/>
          </a:p>
        </p:txBody>
      </p:sp>
      <p:pic>
        <p:nvPicPr>
          <p:cNvPr id="5" name="Content Placeholder 4" descr="CAM00923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789" b="-22789"/>
          <a:stretch>
            <a:fillRect/>
          </a:stretch>
        </p:blipFill>
        <p:spPr/>
      </p:pic>
      <p:pic>
        <p:nvPicPr>
          <p:cNvPr id="6" name="Content Placeholder 5" descr="CAM00982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88" r="-110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9544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PRIMARY SCHOOL</a:t>
            </a:r>
            <a:br>
              <a:rPr lang="en-US" dirty="0"/>
            </a:br>
            <a:r>
              <a:rPr lang="en-US" sz="3600" i="1" cap="none" dirty="0" err="1"/>
              <a:t>Highbury</a:t>
            </a:r>
            <a:r>
              <a:rPr lang="en-US" sz="3600" i="1" cap="none" dirty="0"/>
              <a:t> Primary School, Nursery And Day Care</a:t>
            </a:r>
            <a:endParaRPr lang="en-US" dirty="0"/>
          </a:p>
        </p:txBody>
      </p:sp>
      <p:pic>
        <p:nvPicPr>
          <p:cNvPr id="4" name="Content Placeholder 3" descr="CAM01038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2" r="15622"/>
          <a:stretch>
            <a:fillRect/>
          </a:stretch>
        </p:blipFill>
        <p:spPr/>
      </p:pic>
      <p:pic>
        <p:nvPicPr>
          <p:cNvPr id="6" name="Content Placeholder 5" descr="CAM01051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0" b="90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4247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PRIMARY SCHOOL</a:t>
            </a:r>
            <a:br>
              <a:rPr lang="en-US" dirty="0"/>
            </a:br>
            <a:r>
              <a:rPr lang="en-US" sz="3600" i="1" cap="none" dirty="0" err="1"/>
              <a:t>Highbury</a:t>
            </a:r>
            <a:r>
              <a:rPr lang="en-US" sz="3600" i="1" cap="none" dirty="0"/>
              <a:t> Primary School, Nursery And Day Care</a:t>
            </a:r>
            <a:endParaRPr lang="en-US" dirty="0"/>
          </a:p>
        </p:txBody>
      </p:sp>
      <p:pic>
        <p:nvPicPr>
          <p:cNvPr id="6" name="Content Placeholder 5" descr="CAM01039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0" b="9080"/>
          <a:stretch>
            <a:fillRect/>
          </a:stretch>
        </p:blipFill>
        <p:spPr/>
      </p:pic>
      <p:pic>
        <p:nvPicPr>
          <p:cNvPr id="7" name="Content Placeholder 6" descr="CAM01045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0" b="90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5553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PRIMARY SCHOOL</a:t>
            </a:r>
            <a:br>
              <a:rPr lang="en-US" dirty="0"/>
            </a:br>
            <a:r>
              <a:rPr lang="en-US" sz="3600" i="1" cap="none" dirty="0" err="1"/>
              <a:t>Highbury</a:t>
            </a:r>
            <a:r>
              <a:rPr lang="en-US" sz="3600" i="1" cap="none" dirty="0"/>
              <a:t> Primary School, Nursery And Day Care</a:t>
            </a:r>
            <a:endParaRPr lang="en-US" dirty="0"/>
          </a:p>
        </p:txBody>
      </p:sp>
      <p:pic>
        <p:nvPicPr>
          <p:cNvPr id="5" name="Content Placeholder 4" descr="CAM01042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0" b="9080"/>
          <a:stretch>
            <a:fillRect/>
          </a:stretch>
        </p:blipFill>
        <p:spPr/>
      </p:pic>
      <p:pic>
        <p:nvPicPr>
          <p:cNvPr id="6" name="Content Placeholder 5" descr="CAM01041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4" r="156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8771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PRIMARY SCHOOL</a:t>
            </a:r>
            <a:br>
              <a:rPr lang="en-US" dirty="0"/>
            </a:br>
            <a:r>
              <a:rPr lang="en-US" sz="3600" i="1" cap="none" dirty="0" err="1"/>
              <a:t>Highbury</a:t>
            </a:r>
            <a:r>
              <a:rPr lang="en-US" sz="3600" i="1" cap="none" dirty="0"/>
              <a:t> Primary School, Nursery And Day Care</a:t>
            </a:r>
            <a:endParaRPr lang="en-US" dirty="0"/>
          </a:p>
        </p:txBody>
      </p:sp>
      <p:pic>
        <p:nvPicPr>
          <p:cNvPr id="5" name="Content Placeholder 4" descr="CAM01043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0" b="9080"/>
          <a:stretch>
            <a:fillRect/>
          </a:stretch>
        </p:blipFill>
        <p:spPr/>
      </p:pic>
      <p:pic>
        <p:nvPicPr>
          <p:cNvPr id="6" name="Content Placeholder 5" descr="CAM01050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4" r="156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1365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PRIMARY SCHOOL</a:t>
            </a:r>
            <a:br>
              <a:rPr lang="en-US" dirty="0"/>
            </a:br>
            <a:r>
              <a:rPr lang="en-US" sz="3600" i="1" cap="none" dirty="0" err="1"/>
              <a:t>Highbury</a:t>
            </a:r>
            <a:r>
              <a:rPr lang="en-US" sz="3600" i="1" cap="none" dirty="0"/>
              <a:t> Primary School, Nursery And Day Care</a:t>
            </a:r>
            <a:endParaRPr lang="en-US" dirty="0"/>
          </a:p>
        </p:txBody>
      </p:sp>
      <p:pic>
        <p:nvPicPr>
          <p:cNvPr id="5" name="Content Placeholder 4" descr="CAM01056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4" r="15634"/>
          <a:stretch>
            <a:fillRect/>
          </a:stretch>
        </p:blipFill>
        <p:spPr/>
      </p:pic>
      <p:pic>
        <p:nvPicPr>
          <p:cNvPr id="6" name="Content Placeholder 5" descr="CAM01055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4" r="156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4762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PRIMARY SCHOOL</a:t>
            </a:r>
            <a:br>
              <a:rPr lang="en-US" dirty="0"/>
            </a:br>
            <a:r>
              <a:rPr lang="en-US" sz="3600" i="1" cap="none" dirty="0" err="1"/>
              <a:t>Highbury</a:t>
            </a:r>
            <a:r>
              <a:rPr lang="en-US" sz="3600" i="1" cap="none" dirty="0"/>
              <a:t> Primary School, Nursery And Day Care</a:t>
            </a:r>
            <a:endParaRPr lang="en-US" dirty="0"/>
          </a:p>
        </p:txBody>
      </p:sp>
      <p:pic>
        <p:nvPicPr>
          <p:cNvPr id="5" name="Content Placeholder 4" descr="CAM01046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0" b="9080"/>
          <a:stretch>
            <a:fillRect/>
          </a:stretch>
        </p:blipFill>
        <p:spPr/>
      </p:pic>
      <p:pic>
        <p:nvPicPr>
          <p:cNvPr id="6" name="Content Placeholder 5" descr="CAM01047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0" b="90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6940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PRIMARY SCHOOL</a:t>
            </a:r>
            <a:br>
              <a:rPr lang="en-US" dirty="0"/>
            </a:br>
            <a:r>
              <a:rPr lang="en-US" sz="3600" i="1" cap="none" dirty="0" err="1"/>
              <a:t>Highbury</a:t>
            </a:r>
            <a:r>
              <a:rPr lang="en-US" sz="3600" i="1" cap="none" dirty="0"/>
              <a:t> Primary School, Nursery And Day Care</a:t>
            </a:r>
            <a:endParaRPr lang="en-US" dirty="0"/>
          </a:p>
        </p:txBody>
      </p:sp>
      <p:pic>
        <p:nvPicPr>
          <p:cNvPr id="5" name="Content Placeholder 4" descr="CAM01048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0" b="9080"/>
          <a:stretch>
            <a:fillRect/>
          </a:stretch>
        </p:blipFill>
        <p:spPr/>
      </p:pic>
      <p:pic>
        <p:nvPicPr>
          <p:cNvPr id="6" name="Content Placeholder 5" descr="CAM01049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0" b="90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539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Prima</a:t>
            </a:r>
            <a:r>
              <a:rPr lang="en-US" dirty="0" err="1"/>
              <a:t>PRIMARY</a:t>
            </a:r>
            <a:r>
              <a:rPr lang="en-US" dirty="0"/>
              <a:t> SCHOOL</a:t>
            </a:r>
            <a:br>
              <a:rPr lang="en-US" dirty="0"/>
            </a:br>
            <a:r>
              <a:rPr lang="en-US" sz="3600" i="1" cap="none" dirty="0" err="1"/>
              <a:t>Highbury</a:t>
            </a:r>
            <a:r>
              <a:rPr lang="en-US" sz="3600" i="1" cap="none" dirty="0"/>
              <a:t> Primary School, Nursery And Day </a:t>
            </a:r>
            <a:r>
              <a:rPr lang="en-US" sz="3600" i="1" cap="none" dirty="0" err="1"/>
              <a:t>Care</a:t>
            </a:r>
            <a:r>
              <a:rPr lang="en-US" dirty="0" err="1" smtClean="0"/>
              <a:t>ry</a:t>
            </a:r>
            <a:r>
              <a:rPr lang="en-US" dirty="0" smtClean="0"/>
              <a:t> </a:t>
            </a:r>
            <a:r>
              <a:rPr lang="en-US" dirty="0"/>
              <a:t>school</a:t>
            </a:r>
          </a:p>
        </p:txBody>
      </p:sp>
      <p:pic>
        <p:nvPicPr>
          <p:cNvPr id="6" name="Content Placeholder 5" descr="CAM01022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789" b="-22789"/>
          <a:stretch>
            <a:fillRect/>
          </a:stretch>
        </p:blipFill>
        <p:spPr/>
      </p:pic>
      <p:pic>
        <p:nvPicPr>
          <p:cNvPr id="7" name="Content Placeholder 6" descr="CAM01023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789" b="-227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5034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PRIMARY SCHOOL</a:t>
            </a:r>
            <a:br>
              <a:rPr lang="en-US" dirty="0"/>
            </a:br>
            <a:r>
              <a:rPr lang="en-US" sz="3600" i="1" cap="none" dirty="0" err="1"/>
              <a:t>Highbury</a:t>
            </a:r>
            <a:r>
              <a:rPr lang="en-US" sz="3600" i="1" cap="none" dirty="0"/>
              <a:t> Primary School, Nursery And Day Care</a:t>
            </a:r>
            <a:endParaRPr lang="en-US" dirty="0"/>
          </a:p>
        </p:txBody>
      </p:sp>
      <p:pic>
        <p:nvPicPr>
          <p:cNvPr id="6" name="Content Placeholder 5" descr="CAM01025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4" r="15634"/>
          <a:stretch>
            <a:fillRect/>
          </a:stretch>
        </p:blipFill>
        <p:spPr/>
      </p:pic>
      <p:pic>
        <p:nvPicPr>
          <p:cNvPr id="7" name="Content Placeholder 6" descr="CAM01028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4" r="156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8276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PRIMARY SCHOOL</a:t>
            </a:r>
            <a:br>
              <a:rPr lang="en-US" dirty="0"/>
            </a:br>
            <a:r>
              <a:rPr lang="en-US" sz="3600" i="1" cap="none" dirty="0" err="1"/>
              <a:t>Highbury</a:t>
            </a:r>
            <a:r>
              <a:rPr lang="en-US" sz="3600" i="1" cap="none" dirty="0"/>
              <a:t> Primary School, Nursery And Day Care</a:t>
            </a:r>
            <a:endParaRPr lang="en-US" dirty="0"/>
          </a:p>
        </p:txBody>
      </p:sp>
      <p:pic>
        <p:nvPicPr>
          <p:cNvPr id="9" name="Content Placeholder 8" descr="CAM01020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4" r="15634"/>
          <a:stretch>
            <a:fillRect/>
          </a:stretch>
        </p:blipFill>
        <p:spPr>
          <a:xfrm>
            <a:off x="420688" y="1719263"/>
            <a:ext cx="4038600" cy="4406900"/>
          </a:xfrm>
        </p:spPr>
      </p:pic>
      <p:pic>
        <p:nvPicPr>
          <p:cNvPr id="10" name="Content Placeholder 9" descr="CAM01021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789" b="-227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5443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PORTSMOUTH</a:t>
            </a:r>
            <a:endParaRPr lang="en-US" dirty="0"/>
          </a:p>
        </p:txBody>
      </p:sp>
      <p:pic>
        <p:nvPicPr>
          <p:cNvPr id="5" name="Content Placeholder 4" descr="CAM00985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88" r="-11088"/>
          <a:stretch>
            <a:fillRect/>
          </a:stretch>
        </p:blipFill>
        <p:spPr>
          <a:xfrm>
            <a:off x="426128" y="1719071"/>
            <a:ext cx="4038600" cy="4407408"/>
          </a:xfrm>
        </p:spPr>
      </p:pic>
      <p:pic>
        <p:nvPicPr>
          <p:cNvPr id="7" name="Content Placeholder 6" descr="CAM00986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88" r="-110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1856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CAM01132.jpg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82" b="14582"/>
          <a:stretch>
            <a:fillRect/>
          </a:stretch>
        </p:blipFill>
        <p:spPr>
          <a:xfrm>
            <a:off x="485775" y="939800"/>
            <a:ext cx="8229600" cy="4373563"/>
          </a:xfrm>
        </p:spPr>
      </p:pic>
    </p:spTree>
    <p:extLst>
      <p:ext uri="{BB962C8B-B14F-4D97-AF65-F5344CB8AC3E}">
        <p14:creationId xmlns:p14="http://schemas.microsoft.com/office/powerpoint/2010/main" val="43941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Primary school</a:t>
            </a:r>
            <a:br>
              <a:rPr lang="en-US" dirty="0"/>
            </a:br>
            <a:r>
              <a:rPr lang="en-US" i="1" cap="none" dirty="0"/>
              <a:t>Arundel Court Primary</a:t>
            </a:r>
            <a:endParaRPr lang="en-US" dirty="0"/>
          </a:p>
        </p:txBody>
      </p:sp>
      <p:pic>
        <p:nvPicPr>
          <p:cNvPr id="5" name="Content Placeholder 4" descr="CAM0111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529" r="-205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3082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Primary school</a:t>
            </a:r>
            <a:br>
              <a:rPr lang="en-US" dirty="0"/>
            </a:br>
            <a:r>
              <a:rPr lang="en-US" i="1" cap="none" dirty="0"/>
              <a:t>Arundel Court Primary</a:t>
            </a:r>
            <a:endParaRPr lang="en-US" dirty="0"/>
          </a:p>
        </p:txBody>
      </p:sp>
      <p:pic>
        <p:nvPicPr>
          <p:cNvPr id="4" name="Content Placeholder 3" descr="CAM01116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586" r="-205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0211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Primary school</a:t>
            </a:r>
            <a:br>
              <a:rPr lang="en-US" dirty="0"/>
            </a:br>
            <a:r>
              <a:rPr lang="en-US" i="1" cap="none" dirty="0"/>
              <a:t>Arundel Court Primary</a:t>
            </a:r>
            <a:endParaRPr lang="en-US" dirty="0"/>
          </a:p>
        </p:txBody>
      </p:sp>
      <p:pic>
        <p:nvPicPr>
          <p:cNvPr id="8" name="Content Placeholder 7" descr="CAM0111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0" b="145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075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Primary school</a:t>
            </a:r>
            <a:br>
              <a:rPr lang="en-US" dirty="0"/>
            </a:br>
            <a:r>
              <a:rPr lang="en-US" i="1" cap="none" dirty="0"/>
              <a:t>Arundel Court Primary</a:t>
            </a:r>
            <a:endParaRPr lang="en-US" dirty="0"/>
          </a:p>
        </p:txBody>
      </p:sp>
      <p:pic>
        <p:nvPicPr>
          <p:cNvPr id="7" name="Content Placeholder 6" descr="CAM0111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0" b="145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0029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Primary school</a:t>
            </a:r>
            <a:br>
              <a:rPr lang="en-US" dirty="0"/>
            </a:br>
            <a:r>
              <a:rPr lang="en-US" i="1" cap="none" dirty="0"/>
              <a:t>Arundel Court Primary</a:t>
            </a:r>
            <a:endParaRPr lang="en-US" dirty="0"/>
          </a:p>
        </p:txBody>
      </p:sp>
      <p:pic>
        <p:nvPicPr>
          <p:cNvPr id="7" name="Content Placeholder 6" descr="CAM01120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88" r="-11088"/>
          <a:stretch>
            <a:fillRect/>
          </a:stretch>
        </p:blipFill>
        <p:spPr/>
      </p:pic>
      <p:pic>
        <p:nvPicPr>
          <p:cNvPr id="8" name="Content Placeholder 7" descr="CAM01100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0" b="90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934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Primary school</a:t>
            </a:r>
            <a:br>
              <a:rPr lang="en-US" dirty="0"/>
            </a:br>
            <a:r>
              <a:rPr lang="en-US" i="1" cap="none" dirty="0"/>
              <a:t>Arundel Court Primary</a:t>
            </a:r>
            <a:endParaRPr lang="en-US" dirty="0"/>
          </a:p>
        </p:txBody>
      </p:sp>
      <p:pic>
        <p:nvPicPr>
          <p:cNvPr id="5" name="Content Placeholder 4" descr="CAM01112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789" b="-22789"/>
          <a:stretch>
            <a:fillRect/>
          </a:stretch>
        </p:blipFill>
        <p:spPr/>
      </p:pic>
      <p:pic>
        <p:nvPicPr>
          <p:cNvPr id="6" name="Content Placeholder 5" descr="CAM01111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789" b="-227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8925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Primary school</a:t>
            </a:r>
            <a:br>
              <a:rPr lang="en-US" dirty="0"/>
            </a:br>
            <a:r>
              <a:rPr lang="en-US" i="1" cap="none" dirty="0"/>
              <a:t>Arundel Court Primary</a:t>
            </a:r>
            <a:endParaRPr lang="en-US" dirty="0"/>
          </a:p>
        </p:txBody>
      </p:sp>
      <p:pic>
        <p:nvPicPr>
          <p:cNvPr id="5" name="Content Placeholder 4" descr="CAM01099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0" b="9080"/>
          <a:stretch>
            <a:fillRect/>
          </a:stretch>
        </p:blipFill>
        <p:spPr/>
      </p:pic>
      <p:pic>
        <p:nvPicPr>
          <p:cNvPr id="6" name="Content Placeholder 5" descr="CAM01115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4" r="156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4936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Primary school</a:t>
            </a:r>
            <a:br>
              <a:rPr lang="en-US" dirty="0"/>
            </a:br>
            <a:r>
              <a:rPr lang="en-US" i="1" cap="none" dirty="0"/>
              <a:t>Arundel Court Primary</a:t>
            </a:r>
            <a:endParaRPr lang="en-US" dirty="0"/>
          </a:p>
        </p:txBody>
      </p:sp>
      <p:pic>
        <p:nvPicPr>
          <p:cNvPr id="4" name="Content Placeholder 3" descr="CAM0108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586" r="-205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1738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Primary school</a:t>
            </a:r>
            <a:br>
              <a:rPr lang="en-US" dirty="0"/>
            </a:br>
            <a:r>
              <a:rPr lang="en-US" i="1" cap="none" dirty="0"/>
              <a:t>Arundel Court Primary</a:t>
            </a:r>
            <a:endParaRPr lang="en-US" dirty="0"/>
          </a:p>
        </p:txBody>
      </p:sp>
      <p:pic>
        <p:nvPicPr>
          <p:cNvPr id="7" name="Content Placeholder 6" descr="CAM01082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0" b="9080"/>
          <a:stretch>
            <a:fillRect/>
          </a:stretch>
        </p:blipFill>
        <p:spPr>
          <a:xfrm>
            <a:off x="425450" y="1719263"/>
            <a:ext cx="4038600" cy="4406900"/>
          </a:xfrm>
        </p:spPr>
      </p:pic>
      <p:pic>
        <p:nvPicPr>
          <p:cNvPr id="8" name="Content Placeholder 7" descr="CAM01076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781" b="-22781"/>
          <a:stretch>
            <a:fillRect/>
          </a:stretch>
        </p:blipFill>
        <p:spPr>
          <a:xfrm>
            <a:off x="4648200" y="1719263"/>
            <a:ext cx="4038600" cy="4406900"/>
          </a:xfrm>
        </p:spPr>
      </p:pic>
    </p:spTree>
    <p:extLst>
      <p:ext uri="{BB962C8B-B14F-4D97-AF65-F5344CB8AC3E}">
        <p14:creationId xmlns:p14="http://schemas.microsoft.com/office/powerpoint/2010/main" val="326552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PORTSMOUTH</a:t>
            </a:r>
            <a:endParaRPr lang="en-US" dirty="0"/>
          </a:p>
        </p:txBody>
      </p:sp>
      <p:pic>
        <p:nvPicPr>
          <p:cNvPr id="7" name="Content Placeholder 6" descr="CAM00996.jpg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775" b="-22775"/>
          <a:stretch>
            <a:fillRect/>
          </a:stretch>
        </p:blipFill>
        <p:spPr/>
      </p:pic>
      <p:pic>
        <p:nvPicPr>
          <p:cNvPr id="8" name="Content Placeholder 7" descr="CAM00995.jpg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88" r="-110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7296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Primary school</a:t>
            </a:r>
            <a:br>
              <a:rPr lang="en-US" dirty="0"/>
            </a:br>
            <a:r>
              <a:rPr lang="en-US" i="1" cap="none" dirty="0"/>
              <a:t>Arundel Court Primary</a:t>
            </a:r>
            <a:endParaRPr lang="en-US" dirty="0"/>
          </a:p>
        </p:txBody>
      </p:sp>
      <p:pic>
        <p:nvPicPr>
          <p:cNvPr id="7" name="Content Placeholder 6" descr="CAM01079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88" r="-11088"/>
          <a:stretch>
            <a:fillRect/>
          </a:stretch>
        </p:blipFill>
        <p:spPr/>
      </p:pic>
      <p:pic>
        <p:nvPicPr>
          <p:cNvPr id="8" name="Content Placeholder 7" descr="CAM01086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789" b="-227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2253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Primary school</a:t>
            </a:r>
            <a:br>
              <a:rPr lang="en-US" dirty="0"/>
            </a:br>
            <a:r>
              <a:rPr lang="en-US" i="1" cap="none" dirty="0"/>
              <a:t>Arundel Court Primary</a:t>
            </a:r>
            <a:endParaRPr lang="en-US" dirty="0"/>
          </a:p>
        </p:txBody>
      </p:sp>
      <p:pic>
        <p:nvPicPr>
          <p:cNvPr id="4" name="Content Placeholder 3" descr="CAM0108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0" b="145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5939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Primary school</a:t>
            </a:r>
            <a:br>
              <a:rPr lang="en-US" dirty="0"/>
            </a:br>
            <a:r>
              <a:rPr lang="en-US" i="1" cap="none" dirty="0"/>
              <a:t>Arundel Court Primary</a:t>
            </a:r>
            <a:endParaRPr lang="en-US" dirty="0"/>
          </a:p>
        </p:txBody>
      </p:sp>
      <p:pic>
        <p:nvPicPr>
          <p:cNvPr id="7" name="Content Placeholder 6" descr="CAM01083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0" r="15650"/>
          <a:stretch>
            <a:fillRect/>
          </a:stretch>
        </p:blipFill>
        <p:spPr>
          <a:xfrm>
            <a:off x="425450" y="1719263"/>
            <a:ext cx="4038600" cy="4406900"/>
          </a:xfrm>
        </p:spPr>
      </p:pic>
      <p:pic>
        <p:nvPicPr>
          <p:cNvPr id="8" name="Content Placeholder 7" descr="CAM01084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4" r="156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9981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Primary school</a:t>
            </a:r>
            <a:br>
              <a:rPr lang="en-US" dirty="0"/>
            </a:br>
            <a:r>
              <a:rPr lang="en-US" i="1" cap="none" dirty="0"/>
              <a:t>Arundel Court Primary</a:t>
            </a:r>
            <a:endParaRPr lang="en-US" dirty="0"/>
          </a:p>
        </p:txBody>
      </p:sp>
      <p:pic>
        <p:nvPicPr>
          <p:cNvPr id="7" name="Content Placeholder 6" descr="CAM01087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0" r="15650"/>
          <a:stretch>
            <a:fillRect/>
          </a:stretch>
        </p:blipFill>
        <p:spPr/>
      </p:pic>
      <p:pic>
        <p:nvPicPr>
          <p:cNvPr id="8" name="Content Placeholder 7" descr="CAM01096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0" r="156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1131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Primary school</a:t>
            </a:r>
            <a:br>
              <a:rPr lang="en-US" dirty="0"/>
            </a:br>
            <a:r>
              <a:rPr lang="en-US" i="1" cap="none" dirty="0"/>
              <a:t>Arundel Court Primary</a:t>
            </a:r>
            <a:endParaRPr lang="en-US" dirty="0"/>
          </a:p>
        </p:txBody>
      </p:sp>
      <p:pic>
        <p:nvPicPr>
          <p:cNvPr id="7" name="Content Placeholder 6" descr="CAM01092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4" r="15634"/>
          <a:stretch>
            <a:fillRect/>
          </a:stretch>
        </p:blipFill>
        <p:spPr/>
      </p:pic>
      <p:pic>
        <p:nvPicPr>
          <p:cNvPr id="8" name="Content Placeholder 7" descr="CAM01093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4" r="156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5301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Primary school</a:t>
            </a:r>
            <a:br>
              <a:rPr lang="en-US" dirty="0"/>
            </a:br>
            <a:r>
              <a:rPr lang="en-US" i="1" cap="none" dirty="0"/>
              <a:t>Arundel Court Primary</a:t>
            </a:r>
            <a:endParaRPr lang="en-US" dirty="0"/>
          </a:p>
        </p:txBody>
      </p:sp>
      <p:pic>
        <p:nvPicPr>
          <p:cNvPr id="5" name="Content Placeholder 4" descr="CAM01095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4" r="15634"/>
          <a:stretch>
            <a:fillRect/>
          </a:stretch>
        </p:blipFill>
        <p:spPr/>
      </p:pic>
      <p:pic>
        <p:nvPicPr>
          <p:cNvPr id="6" name="Content Placeholder 5" descr="CAM01094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4" r="156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8299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Primary school</a:t>
            </a:r>
            <a:br>
              <a:rPr lang="en-US" dirty="0"/>
            </a:br>
            <a:r>
              <a:rPr lang="en-US" i="1" cap="none" dirty="0"/>
              <a:t>Arundel Court Primary</a:t>
            </a:r>
            <a:endParaRPr lang="en-US" dirty="0"/>
          </a:p>
        </p:txBody>
      </p:sp>
      <p:pic>
        <p:nvPicPr>
          <p:cNvPr id="9" name="Content Placeholder 8" descr="CAM0108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586" r="-205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0570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Primary school</a:t>
            </a:r>
            <a:br>
              <a:rPr lang="en-US" dirty="0"/>
            </a:br>
            <a:r>
              <a:rPr lang="en-US" i="1" cap="none" dirty="0"/>
              <a:t>Arundel Court Primary</a:t>
            </a:r>
            <a:endParaRPr lang="en-US" dirty="0"/>
          </a:p>
        </p:txBody>
      </p:sp>
      <p:pic>
        <p:nvPicPr>
          <p:cNvPr id="4" name="Content Placeholder 3" descr="CAM0110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0" b="145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4494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Primary school</a:t>
            </a:r>
            <a:br>
              <a:rPr lang="en-US" dirty="0"/>
            </a:br>
            <a:r>
              <a:rPr lang="en-US" i="1" cap="none" dirty="0"/>
              <a:t>Arundel Court Primary</a:t>
            </a:r>
            <a:endParaRPr lang="en-US" dirty="0"/>
          </a:p>
        </p:txBody>
      </p:sp>
      <p:pic>
        <p:nvPicPr>
          <p:cNvPr id="4" name="Content Placeholder 3" descr="CAM01107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445" r="-754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9013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Primary school</a:t>
            </a:r>
            <a:br>
              <a:rPr lang="en-US" dirty="0"/>
            </a:br>
            <a:r>
              <a:rPr lang="en-US" i="1" cap="none" dirty="0"/>
              <a:t>Arundel Court Primary</a:t>
            </a:r>
            <a:endParaRPr lang="en-US" dirty="0"/>
          </a:p>
        </p:txBody>
      </p:sp>
      <p:pic>
        <p:nvPicPr>
          <p:cNvPr id="7" name="Content Placeholder 6" descr="CAM0112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445" r="-754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5395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PORTSMOUTH</a:t>
            </a:r>
            <a:endParaRPr lang="en-US" dirty="0"/>
          </a:p>
        </p:txBody>
      </p:sp>
      <p:pic>
        <p:nvPicPr>
          <p:cNvPr id="6" name="Content Placeholder 5" descr="CAM01000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95" r="-11095"/>
          <a:stretch>
            <a:fillRect/>
          </a:stretch>
        </p:blipFill>
        <p:spPr>
          <a:xfrm>
            <a:off x="425450" y="1719263"/>
            <a:ext cx="4038600" cy="4406900"/>
          </a:xfrm>
        </p:spPr>
      </p:pic>
      <p:pic>
        <p:nvPicPr>
          <p:cNvPr id="7" name="Content Placeholder 6" descr="CAM01007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88" r="-110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7461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Primary school</a:t>
            </a:r>
            <a:br>
              <a:rPr lang="en-US" dirty="0"/>
            </a:br>
            <a:r>
              <a:rPr lang="en-US" i="1" cap="none" dirty="0"/>
              <a:t>Arundel Court Primary</a:t>
            </a:r>
            <a:endParaRPr lang="en-US" dirty="0"/>
          </a:p>
        </p:txBody>
      </p:sp>
      <p:pic>
        <p:nvPicPr>
          <p:cNvPr id="7" name="Content Placeholder 6" descr="CAM0112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54" b="1455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4838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Primary school</a:t>
            </a:r>
            <a:br>
              <a:rPr lang="en-US" dirty="0"/>
            </a:br>
            <a:r>
              <a:rPr lang="en-US" i="1" cap="none" dirty="0"/>
              <a:t>Arundel Court Primary</a:t>
            </a:r>
            <a:endParaRPr lang="en-US" dirty="0"/>
          </a:p>
        </p:txBody>
      </p:sp>
      <p:pic>
        <p:nvPicPr>
          <p:cNvPr id="4" name="Content Placeholder 3" descr="CAM0110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445" r="-754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6942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PORTSMOUTH</a:t>
            </a:r>
            <a:endParaRPr lang="en-US" dirty="0"/>
          </a:p>
        </p:txBody>
      </p:sp>
      <p:pic>
        <p:nvPicPr>
          <p:cNvPr id="5" name="Content Placeholder 4" descr="CAM01003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789" b="-22789"/>
          <a:stretch>
            <a:fillRect/>
          </a:stretch>
        </p:blipFill>
        <p:spPr/>
      </p:pic>
      <p:pic>
        <p:nvPicPr>
          <p:cNvPr id="6" name="Content Placeholder 5" descr="CAM01005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789" b="-227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0700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PORTSMOUTH</a:t>
            </a:r>
          </a:p>
        </p:txBody>
      </p:sp>
      <p:pic>
        <p:nvPicPr>
          <p:cNvPr id="5" name="Content Placeholder 4" descr="CAM01061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4" r="15634"/>
          <a:stretch>
            <a:fillRect/>
          </a:stretch>
        </p:blipFill>
        <p:spPr/>
      </p:pic>
      <p:pic>
        <p:nvPicPr>
          <p:cNvPr id="6" name="Content Placeholder 5" descr="CAM01070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0" b="90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0314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PORTSMOUTH</a:t>
            </a:r>
          </a:p>
        </p:txBody>
      </p:sp>
      <p:pic>
        <p:nvPicPr>
          <p:cNvPr id="7" name="Content Placeholder 6" descr="CAM0106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586" r="-205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7080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197</TotalTime>
  <Words>262</Words>
  <Application>Microsoft Office PowerPoint</Application>
  <PresentationFormat>Pokaz na ekranie (4:3)</PresentationFormat>
  <Paragraphs>78</Paragraphs>
  <Slides>61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61</vt:i4>
      </vt:variant>
    </vt:vector>
  </HeadingPairs>
  <TitlesOfParts>
    <vt:vector size="67" baseType="lpstr">
      <vt:lpstr>Arial</vt:lpstr>
      <vt:lpstr>Book Antiqua</vt:lpstr>
      <vt:lpstr>Calibri</vt:lpstr>
      <vt:lpstr>Century Gothic</vt:lpstr>
      <vt:lpstr>Wingdings</vt:lpstr>
      <vt:lpstr>Apothecary</vt:lpstr>
      <vt:lpstr>1 week course on teaching pupils with special educational needs</vt:lpstr>
      <vt:lpstr>kursanci</vt:lpstr>
      <vt:lpstr>PORTSMOUTH</vt:lpstr>
      <vt:lpstr>PORTSMOUTH</vt:lpstr>
      <vt:lpstr>PORTSMOUTH</vt:lpstr>
      <vt:lpstr>PORTSMOUTH</vt:lpstr>
      <vt:lpstr>PORTSMOUTH</vt:lpstr>
      <vt:lpstr>PORTSMOUTH</vt:lpstr>
      <vt:lpstr>PORTSMOUTH</vt:lpstr>
      <vt:lpstr>PORTSMOUTH</vt:lpstr>
      <vt:lpstr>WYKŁADY</vt:lpstr>
      <vt:lpstr>wykłady</vt:lpstr>
      <vt:lpstr>wykłady</vt:lpstr>
      <vt:lpstr>Secondary school</vt:lpstr>
      <vt:lpstr>SECONDARY SCHOOL</vt:lpstr>
      <vt:lpstr>SECONDARY SCHOOL sentence spider starter</vt:lpstr>
      <vt:lpstr>SECONDARY SCHOOL</vt:lpstr>
      <vt:lpstr>SECONDARY SCHOOL underground connective map</vt:lpstr>
      <vt:lpstr>SECONDARY SCHOOL</vt:lpstr>
      <vt:lpstr>secondary school group discussion roles</vt:lpstr>
      <vt:lpstr>Secondary school  matematyka</vt:lpstr>
      <vt:lpstr>Secondary school</vt:lpstr>
      <vt:lpstr>Prezentacja programu PowerPoint</vt:lpstr>
      <vt:lpstr>Prezentacja programu PowerPoint</vt:lpstr>
      <vt:lpstr>PRIMARY SCHOOL Highbury Primary School, Nursery And Day Care</vt:lpstr>
      <vt:lpstr>PRIMARY SCHOOL Highbury Primary School, Nursery And Day Care</vt:lpstr>
      <vt:lpstr>PRIMARY SCHOOL Highbury Primary School, Nursery And Day Care</vt:lpstr>
      <vt:lpstr>PRIMARY SCHOOL Highbury Primary School, Nursery And Day Care</vt:lpstr>
      <vt:lpstr>PRIMARY SCHOOL Highbury Primary School, Nursery And Day Care</vt:lpstr>
      <vt:lpstr>PRIMARY SCHOOL Highbury Primary School, Nursery And Day Care</vt:lpstr>
      <vt:lpstr>PRIMARY SCHOOL Highbury Primary School, Nursery And Day Care</vt:lpstr>
      <vt:lpstr>PRIMARY SCHOOL Highbury Primary School, Nursery And Day Care</vt:lpstr>
      <vt:lpstr>PRIMARY SCHOOL Highbury Primary School, Nursery And Day Care</vt:lpstr>
      <vt:lpstr>PRIMARY SCHOOL Highbury Primary School, Nursery And Day Care</vt:lpstr>
      <vt:lpstr>PRIMARY SCHOOL Highbury Primary School, Nursery And Day Care</vt:lpstr>
      <vt:lpstr>PRIMARY SCHOOL Highbury Primary School, Nursery And Day Care</vt:lpstr>
      <vt:lpstr>PrimaPRIMARY SCHOOL Highbury Primary School, Nursery And Day Carery school</vt:lpstr>
      <vt:lpstr>PRIMARY SCHOOL Highbury Primary School, Nursery And Day Care</vt:lpstr>
      <vt:lpstr>PRIMARY SCHOOL Highbury Primary School, Nursery And Day Care</vt:lpstr>
      <vt:lpstr>Prezentacja programu PowerPoint</vt:lpstr>
      <vt:lpstr>Primary school Arundel Court Primary</vt:lpstr>
      <vt:lpstr>Primary school Arundel Court Primary</vt:lpstr>
      <vt:lpstr>Primary school Arundel Court Primary</vt:lpstr>
      <vt:lpstr>Primary school Arundel Court Primary</vt:lpstr>
      <vt:lpstr>Primary school Arundel Court Primary</vt:lpstr>
      <vt:lpstr>Primary school Arundel Court Primary</vt:lpstr>
      <vt:lpstr>Primary school Arundel Court Primary</vt:lpstr>
      <vt:lpstr>Primary school Arundel Court Primary</vt:lpstr>
      <vt:lpstr>Primary school Arundel Court Primary</vt:lpstr>
      <vt:lpstr>Primary school Arundel Court Primary</vt:lpstr>
      <vt:lpstr>Primary school Arundel Court Primary</vt:lpstr>
      <vt:lpstr>Primary school Arundel Court Primary</vt:lpstr>
      <vt:lpstr>Primary school Arundel Court Primary</vt:lpstr>
      <vt:lpstr>Primary school Arundel Court Primary</vt:lpstr>
      <vt:lpstr>Primary school Arundel Court Primary</vt:lpstr>
      <vt:lpstr>Primary school Arundel Court Primary</vt:lpstr>
      <vt:lpstr>Primary school Arundel Court Primary</vt:lpstr>
      <vt:lpstr>Primary school Arundel Court Primary</vt:lpstr>
      <vt:lpstr>Primary school Arundel Court Primary</vt:lpstr>
      <vt:lpstr>Primary school Arundel Court Primary</vt:lpstr>
      <vt:lpstr>Primary school Arundel Court Primary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week course on teaching pupils with special educational needs</dc:title>
  <dc:creator>Agnieszka Lipnicka</dc:creator>
  <cp:lastModifiedBy>Kasia</cp:lastModifiedBy>
  <cp:revision>21</cp:revision>
  <dcterms:created xsi:type="dcterms:W3CDTF">2017-06-05T18:53:37Z</dcterms:created>
  <dcterms:modified xsi:type="dcterms:W3CDTF">2017-06-19T08:30:23Z</dcterms:modified>
</cp:coreProperties>
</file>