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59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33" autoAdjust="0"/>
  </p:normalViewPr>
  <p:slideViewPr>
    <p:cSldViewPr>
      <p:cViewPr varScale="1">
        <p:scale>
          <a:sx n="52" d="100"/>
          <a:sy n="52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797E7-AD53-4F3C-A6D7-27B12B41222D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FA609-3B11-4E1B-91BF-A2AC636F7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Pamiętaj także że Twoja zabawa z Internetem może mieć rożne konsekwencje.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Czy umieszczając swoje zdjęcie lub kolejny śmieszny post zastanawiałeś się czy informacja ta może kogoś zranić. Co by powiedzieli twoi rodzice gdyby to zobaczyli czy byli by z Ciebie dumni, czy by się wstydzili?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Pamiętaj, nie da się usunąć rzeczy wrzuconych do Internetu.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teraz ostatnia rzecz, czy nie za dużo czasu spędzasz w necie? Zamiast w tym czasie…   </a:t>
            </a: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Trzymaj się i</a:t>
            </a:r>
            <a:r>
              <a:rPr lang="pl-PL" baseline="0" dirty="0" smtClean="0"/>
              <a:t> do zobaczenia w bezpiecznym necie!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Czy chciałbyś mieć taki rower?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on super przerzutki, podgrzewane siodełko i świetnie się prowadzi.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 bym bardzo chciał taki mieć.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Jazda nim to sama przyjemność.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Każdy z pewnością potrafiłby nim kierować, ale czy każdy jeździłby na nim bezpiecznie?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Czasami coś nam sprawia taką przyjemność, że zapominamy o bezpieczeństwie, zapominamy o kasku, kamizelce odblaskowej, odpowiednim wyposażeniu roweru oraz co najważniejsze 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…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zdrowym rozsądku.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Czy na pewno o tym pamiętasz? Bezpieczeństwo to bardzo ważna sprawa.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Podobnie jest z Internetem.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Potrafisz z niego korzystać, poznawać tam nowych ludzi, umieszczać zdjęcia czy filmy, dzielić się swoimi poglądami, żartować…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 pamiętaj : Surfowanie po Internecie jest jak jazda na rowerze,  wymaga nie tylko umiejętności technicznych ale przede wszystkim zachowania bezpieczeństwa i zdrowego rozsądku. </a:t>
            </a:r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Czy korzystasz z programów antywirusowych, firewalli,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antyspyware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że masz program antywirusowy czy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antyspamowy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połowa sukcesu. Nie zapomnij systematycznie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ich aktualizować.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Dzięki temu, będą zabezpieczały komputer przed najnowszymi wirusami.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Czy chronisz swoje dane osobowe i kontaktowe? Używasz bezpiecznych haseł?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Takie dane jak twoje imię, nazwisko,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adres i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numer telefonu powinieneś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strzec i nie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podawać osobom poznanym w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sieci -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Nigdy nie wiadomo, jak takie osoby będą chciały te dane wykorzystać.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Nigdy też nie podawaj nikomu swojego hasła chyba, że masz ochotę na to aby ktoś grzebał w twojej poczcie lub skradł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Twoja tożsamość wysyłając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głupie lub wulgarne wiadomości do wszystkich twoich znajomych. Jako ty.</a:t>
            </a: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Zastanów się czy wszystkich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swoich znajomych z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internetu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znasz także w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realu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 nie mam tu na myśli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sklepu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Fajnie poznać kogoś na czacie, ale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aką mamy gwarancję, że poznana w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internecie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osoba będzie tą samą osobą w rzeczywistości? Lepiej zachować ostrożność i poprosić  rodziców o radę.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A609-3B11-4E1B-91BF-A2AC636F7E6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4FF58B5-9701-427F-A61F-3CE97E7B9170}" type="datetimeFigureOut">
              <a:rPr lang="pl-PL" smtClean="0"/>
              <a:pPr/>
              <a:t>2015-02-04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DB8B7A-81D8-4954-91A1-994699CB883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34.gif"/><Relationship Id="rId11" Type="http://schemas.openxmlformats.org/officeDocument/2006/relationships/image" Target="../media/image6.png"/><Relationship Id="rId5" Type="http://schemas.openxmlformats.org/officeDocument/2006/relationships/image" Target="../media/image33.gif"/><Relationship Id="rId10" Type="http://schemas.openxmlformats.org/officeDocument/2006/relationships/image" Target="../media/image38.gif"/><Relationship Id="rId4" Type="http://schemas.openxmlformats.org/officeDocument/2006/relationships/image" Target="../media/image32.gif"/><Relationship Id="rId9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oland\Downloads\12186%5eBIGHORN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l.123rf.com/" TargetMode="External"/><Relationship Id="rId3" Type="http://schemas.openxmlformats.org/officeDocument/2006/relationships/notesSlide" Target="../notesSlides/notesSlide13.xml"/><Relationship Id="rId7" Type="http://schemas.openxmlformats.org/officeDocument/2006/relationships/hyperlink" Target="http://www.obrazki.jeja.pl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hyperlink" Target="http://www.e-gify.pl/" TargetMode="External"/><Relationship Id="rId11" Type="http://schemas.openxmlformats.org/officeDocument/2006/relationships/image" Target="../media/image40.png"/><Relationship Id="rId5" Type="http://schemas.openxmlformats.org/officeDocument/2006/relationships/hyperlink" Target="http://imgur.com/gallery/vyafr" TargetMode="External"/><Relationship Id="rId10" Type="http://schemas.openxmlformats.org/officeDocument/2006/relationships/hyperlink" Target="https://www.google.pl/url?sa=i&amp;rct=j&amp;q=&amp;esrc=s&amp;source=images&amp;cd=&amp;cad=rja&amp;uact=8&amp;ved=0CAYQjB0&amp;url=http://moto.onet.pl/aktualnosci/policja-udziela-wskazowek-rowerzystom/92fj2&amp;ei=x2nOVKGQB8LcywPN_ICAAQ&amp;bvm=bv.85076809,d.bGQ&amp;psig=AFQjCNEepD0y5wIJG55eK1NQJgeE18AUtg&amp;ust=1422900032586901" TargetMode="External"/><Relationship Id="rId4" Type="http://schemas.openxmlformats.org/officeDocument/2006/relationships/hyperlink" Target="http://www.zsprzasnia.pl/" TargetMode="External"/><Relationship Id="rId9" Type="http://schemas.openxmlformats.org/officeDocument/2006/relationships/hyperlink" Target="https://www.google.pl/url?sa=i&amp;rct=j&amp;q=&amp;esrc=s&amp;source=images&amp;cd=&amp;cad=rja&amp;uact=8&amp;ved=0CAYQjB0&amp;url=http://fun.fakt.pl/zdjecie/smieszne/internet/3826&amp;ei=82fOVKD-O6H4ywPHmYHADg&amp;psig=AFQjCNFhQN9PAJ3QbLvey31VmjcrZspoeQ&amp;ust=14228994348464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1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Bezpieczna </a:t>
            </a:r>
            <a:r>
              <a:rPr lang="pl-PL" dirty="0" smtClean="0"/>
              <a:t> przygoda  z </a:t>
            </a:r>
            <a:r>
              <a:rPr lang="pl-PL" dirty="0" smtClean="0"/>
              <a:t>Internetem</a:t>
            </a:r>
            <a:endParaRPr lang="pl-PL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8" name="Picture 4" descr="https://itu4u.files.wordpress.com/2013/02/internet-standar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8176394" cy="3960440"/>
          </a:xfrm>
          <a:prstGeom prst="rect">
            <a:avLst/>
          </a:prstGeom>
          <a:noFill/>
        </p:spPr>
      </p:pic>
      <p:pic>
        <p:nvPicPr>
          <p:cNvPr id="6" name="~PP3343.WAV">
            <a:hlinkClick r:id="" action="ppaction://media"/>
          </p:cNvPr>
          <p:cNvPicPr>
            <a:picLocks noRot="1" noChangeAspect="1"/>
          </p:cNvPicPr>
          <p:nvPr>
            <a:wavAudioFile r:embed="rId1" name="~PP3343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Dobra opinia jest lepsza niż bogactwo</a:t>
            </a:r>
            <a:endParaRPr lang="pl-PL" dirty="0"/>
          </a:p>
        </p:txBody>
      </p:sp>
      <p:pic>
        <p:nvPicPr>
          <p:cNvPr id="5" name="Picture 2" descr="gify komputer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852936"/>
            <a:ext cx="1872208" cy="1872208"/>
          </a:xfrm>
          <a:prstGeom prst="rect">
            <a:avLst/>
          </a:prstGeom>
          <a:noFill/>
        </p:spPr>
      </p:pic>
      <p:pic>
        <p:nvPicPr>
          <p:cNvPr id="10" name="Picture 2" descr="gify komputer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00808"/>
            <a:ext cx="1872208" cy="1872208"/>
          </a:xfrm>
          <a:prstGeom prst="rect">
            <a:avLst/>
          </a:prstGeom>
          <a:noFill/>
        </p:spPr>
      </p:pic>
      <p:pic>
        <p:nvPicPr>
          <p:cNvPr id="11" name="Picture 2" descr="gify komputer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0"/>
            <a:ext cx="1872208" cy="1872208"/>
          </a:xfrm>
          <a:prstGeom prst="rect">
            <a:avLst/>
          </a:prstGeom>
          <a:noFill/>
        </p:spPr>
      </p:pic>
      <p:pic>
        <p:nvPicPr>
          <p:cNvPr id="12" name="Picture 2" descr="gify komputer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1872208" cy="1872208"/>
          </a:xfrm>
          <a:prstGeom prst="rect">
            <a:avLst/>
          </a:prstGeom>
          <a:noFill/>
        </p:spPr>
      </p:pic>
      <p:pic>
        <p:nvPicPr>
          <p:cNvPr id="13" name="Picture 2" descr="gify komputer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1872208" cy="1872208"/>
          </a:xfrm>
          <a:prstGeom prst="rect">
            <a:avLst/>
          </a:prstGeom>
          <a:noFill/>
        </p:spPr>
      </p:pic>
      <p:pic>
        <p:nvPicPr>
          <p:cNvPr id="14" name="~PP2722.WAV">
            <a:hlinkClick r:id="" action="ppaction://media"/>
          </p:cNvPr>
          <p:cNvPicPr>
            <a:picLocks noRot="1" noChangeAspect="1"/>
          </p:cNvPicPr>
          <p:nvPr>
            <a:wavAudioFile r:embed="rId1" name="~PP2722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gify komputer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132856"/>
            <a:ext cx="2438699" cy="1944216"/>
          </a:xfrm>
          <a:prstGeom prst="rect">
            <a:avLst/>
          </a:prstGeom>
          <a:noFill/>
        </p:spPr>
      </p:pic>
      <p:pic>
        <p:nvPicPr>
          <p:cNvPr id="32776" name="Picture 8" descr="gify rower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620688"/>
            <a:ext cx="1361306" cy="2117589"/>
          </a:xfrm>
          <a:prstGeom prst="rect">
            <a:avLst/>
          </a:prstGeom>
          <a:noFill/>
        </p:spPr>
      </p:pic>
      <p:pic>
        <p:nvPicPr>
          <p:cNvPr id="32780" name="Picture 12" descr="gify piłka nożn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725144"/>
            <a:ext cx="1255155" cy="1584176"/>
          </a:xfrm>
          <a:prstGeom prst="rect">
            <a:avLst/>
          </a:prstGeom>
          <a:noFill/>
        </p:spPr>
      </p:pic>
      <p:pic>
        <p:nvPicPr>
          <p:cNvPr id="32786" name="Picture 18" descr="gify pozostałe sporty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836712"/>
            <a:ext cx="1380152" cy="1080120"/>
          </a:xfrm>
          <a:prstGeom prst="rect">
            <a:avLst/>
          </a:prstGeom>
          <a:noFill/>
        </p:spPr>
      </p:pic>
      <p:pic>
        <p:nvPicPr>
          <p:cNvPr id="32790" name="Picture 22" descr="gify sporty zimow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2708920"/>
            <a:ext cx="1584176" cy="1584176"/>
          </a:xfrm>
          <a:prstGeom prst="rect">
            <a:avLst/>
          </a:prstGeom>
          <a:noFill/>
        </p:spPr>
      </p:pic>
      <p:pic>
        <p:nvPicPr>
          <p:cNvPr id="32792" name="Picture 24" descr="gify sporty zimow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2996952"/>
            <a:ext cx="1908423" cy="1662176"/>
          </a:xfrm>
          <a:prstGeom prst="rect">
            <a:avLst/>
          </a:prstGeom>
          <a:noFill/>
        </p:spPr>
      </p:pic>
      <p:pic>
        <p:nvPicPr>
          <p:cNvPr id="32796" name="Picture 28" descr="gify piłka nożna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4725144"/>
            <a:ext cx="1296144" cy="1467333"/>
          </a:xfrm>
          <a:prstGeom prst="rect">
            <a:avLst/>
          </a:prstGeom>
          <a:noFill/>
        </p:spPr>
      </p:pic>
      <p:pic>
        <p:nvPicPr>
          <p:cNvPr id="14" name="~PP1275.WAV">
            <a:hlinkClick r:id="" action="ppaction://media"/>
          </p:cNvPr>
          <p:cNvPicPr>
            <a:picLocks noRot="1" noChangeAspect="1"/>
          </p:cNvPicPr>
          <p:nvPr>
            <a:wavAudioFile r:embed="rId1" name="~PP1275.WAV"/>
          </p:nvPr>
        </p:nvPicPr>
        <p:blipFill>
          <a:blip r:embed="rId11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0.gstatic.com/images?q=tbn:ANd9GcS3LdsXxdh0uNw01qsEoULQBUhNO4N4weOcwb89BSTphCB2apEk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780928"/>
            <a:ext cx="5079851" cy="1896293"/>
          </a:xfrm>
          <a:prstGeom prst="rect">
            <a:avLst/>
          </a:prstGeom>
          <a:noFill/>
        </p:spPr>
      </p:pic>
      <p:pic>
        <p:nvPicPr>
          <p:cNvPr id="6" name="12186^BIG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5805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Użyłem materiałów ze stron:</a:t>
            </a:r>
          </a:p>
          <a:p>
            <a:r>
              <a:rPr lang="pl-PL" b="1" dirty="0" err="1" smtClean="0">
                <a:solidFill>
                  <a:schemeClr val="accent3">
                    <a:lumMod val="85000"/>
                    <a:lumOff val="15000"/>
                  </a:schemeClr>
                </a:solidFill>
                <a:hlinkClick r:id="rId4"/>
              </a:rPr>
              <a:t>www.zsprzasnia.pl</a:t>
            </a:r>
            <a:r>
              <a:rPr lang="pl-PL" b="1" dirty="0" smtClean="0">
                <a:solidFill>
                  <a:schemeClr val="accent3">
                    <a:lumMod val="85000"/>
                    <a:lumOff val="15000"/>
                  </a:schemeClr>
                </a:solidFill>
                <a:hlinkClick r:id="rId4"/>
              </a:rPr>
              <a:t>/</a:t>
            </a:r>
            <a:endParaRPr lang="pl-PL" b="1" dirty="0" smtClean="0">
              <a:solidFill>
                <a:schemeClr val="accent3">
                  <a:lumMod val="85000"/>
                  <a:lumOff val="15000"/>
                </a:schemeClr>
              </a:solidFill>
            </a:endParaRPr>
          </a:p>
          <a:p>
            <a:r>
              <a:rPr lang="pl-PL" b="1" u="sng" dirty="0" err="1" smtClean="0">
                <a:solidFill>
                  <a:schemeClr val="accent3">
                    <a:lumMod val="85000"/>
                    <a:lumOff val="15000"/>
                  </a:schemeClr>
                </a:solidFill>
                <a:hlinkClick r:id="rId5"/>
              </a:rPr>
              <a:t>imgur.com</a:t>
            </a:r>
            <a:endParaRPr lang="pl-PL" b="1" dirty="0" smtClean="0">
              <a:solidFill>
                <a:schemeClr val="accent3">
                  <a:lumMod val="85000"/>
                  <a:lumOff val="15000"/>
                </a:schemeClr>
              </a:solidFill>
            </a:endParaRPr>
          </a:p>
          <a:p>
            <a:r>
              <a:rPr lang="pl-PL" b="1" dirty="0" err="1" smtClean="0">
                <a:solidFill>
                  <a:schemeClr val="accent3">
                    <a:lumMod val="85000"/>
                    <a:lumOff val="15000"/>
                  </a:schemeClr>
                </a:solidFill>
                <a:hlinkClick r:id="rId6"/>
              </a:rPr>
              <a:t>www.e-gify.pl</a:t>
            </a:r>
            <a:r>
              <a:rPr lang="pl-PL" b="1" dirty="0" smtClean="0">
                <a:solidFill>
                  <a:schemeClr val="accent3">
                    <a:lumMod val="85000"/>
                    <a:lumOff val="15000"/>
                  </a:schemeClr>
                </a:solidFill>
                <a:hlinkClick r:id="rId6"/>
              </a:rPr>
              <a:t>/</a:t>
            </a:r>
            <a:endParaRPr lang="pl-PL" b="1" dirty="0" smtClean="0">
              <a:solidFill>
                <a:schemeClr val="accent3">
                  <a:lumMod val="85000"/>
                  <a:lumOff val="15000"/>
                </a:schemeClr>
              </a:solidFill>
            </a:endParaRPr>
          </a:p>
          <a:p>
            <a:r>
              <a:rPr lang="pl-PL" b="1" dirty="0" err="1" smtClean="0">
                <a:solidFill>
                  <a:schemeClr val="accent3">
                    <a:lumMod val="85000"/>
                    <a:lumOff val="15000"/>
                  </a:schemeClr>
                </a:solidFill>
                <a:hlinkClick r:id="rId7"/>
              </a:rPr>
              <a:t>www.obrazki.jeja.pl</a:t>
            </a:r>
            <a:endParaRPr lang="pl-PL" b="1" dirty="0" smtClean="0">
              <a:solidFill>
                <a:schemeClr val="accent3">
                  <a:lumMod val="85000"/>
                  <a:lumOff val="15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3">
                    <a:lumMod val="85000"/>
                    <a:lumOff val="15000"/>
                  </a:schemeClr>
                </a:solidFill>
                <a:hlinkClick r:id="rId8"/>
              </a:rPr>
              <a:t>pl.123rf.com/</a:t>
            </a:r>
            <a:endParaRPr lang="pl-PL" b="1" dirty="0" smtClean="0">
              <a:solidFill>
                <a:schemeClr val="accent3">
                  <a:lumMod val="85000"/>
                  <a:lumOff val="15000"/>
                </a:schemeClr>
              </a:solidFill>
            </a:endParaRPr>
          </a:p>
          <a:p>
            <a:r>
              <a:rPr lang="pl-PL" b="1" dirty="0" err="1" smtClean="0">
                <a:solidFill>
                  <a:schemeClr val="accent3">
                    <a:lumMod val="85000"/>
                    <a:lumOff val="15000"/>
                  </a:schemeClr>
                </a:solidFill>
                <a:hlinkClick r:id="rId9"/>
              </a:rPr>
              <a:t>fun.fakt.pl</a:t>
            </a:r>
            <a:endParaRPr lang="pl-PL" b="1" dirty="0" smtClean="0">
              <a:solidFill>
                <a:schemeClr val="accent3">
                  <a:lumMod val="85000"/>
                  <a:lumOff val="15000"/>
                </a:schemeClr>
              </a:solidFill>
            </a:endParaRPr>
          </a:p>
          <a:p>
            <a:r>
              <a:rPr lang="pl-PL" b="1" u="sng" dirty="0" err="1" smtClean="0">
                <a:solidFill>
                  <a:schemeClr val="accent3">
                    <a:lumMod val="85000"/>
                    <a:lumOff val="15000"/>
                  </a:schemeClr>
                </a:solidFill>
                <a:hlinkClick r:id="rId10"/>
              </a:rPr>
              <a:t>moto.onet.pl</a:t>
            </a:r>
            <a:endParaRPr lang="pl-PL" b="1" u="sng" dirty="0" smtClean="0">
              <a:solidFill>
                <a:schemeClr val="accent3">
                  <a:lumMod val="85000"/>
                  <a:lumOff val="15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3">
                    <a:lumMod val="85000"/>
                    <a:lumOff val="15000"/>
                  </a:schemeClr>
                </a:solidFill>
                <a:hlinkClick r:id="rId9"/>
              </a:rPr>
              <a:t>http://soundjax.com/</a:t>
            </a:r>
          </a:p>
          <a:p>
            <a:endParaRPr lang="pl-P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1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chciałbyś mieć taki rower? </a:t>
            </a:r>
            <a:endParaRPr lang="pl-PL" dirty="0"/>
          </a:p>
        </p:txBody>
      </p:sp>
      <p:pic>
        <p:nvPicPr>
          <p:cNvPr id="8" name="Obraz 7" descr="http://2.bp.blogspot.com/-kPyayOBjQ5w/Uz6OsaPgNZI/AAAAAAAABSA/vizLgqO1Z2o/s1600/1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76872"/>
            <a:ext cx="59766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504.WAV">
            <a:hlinkClick r:id="" action="ppaction://media"/>
          </p:cNvPr>
          <p:cNvPicPr>
            <a:picLocks noRot="1" noChangeAspect="1"/>
          </p:cNvPicPr>
          <p:nvPr>
            <a:wavAudioFile r:embed="rId1" name="~PP504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ify rower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2343853" cy="2270608"/>
          </a:xfrm>
          <a:prstGeom prst="rect">
            <a:avLst/>
          </a:prstGeom>
          <a:noFill/>
        </p:spPr>
      </p:pic>
      <p:pic>
        <p:nvPicPr>
          <p:cNvPr id="8" name="Picture 4" descr="gify rower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2343853" cy="227060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Jazda rowerem to sama przyjemność.</a:t>
            </a:r>
            <a:endParaRPr lang="pl-PL" dirty="0"/>
          </a:p>
        </p:txBody>
      </p:sp>
      <p:pic>
        <p:nvPicPr>
          <p:cNvPr id="6" name="Picture 4" descr="gify rowery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2343853" cy="2270608"/>
          </a:xfrm>
          <a:prstGeom prst="rect">
            <a:avLst/>
          </a:prstGeom>
          <a:noFill/>
        </p:spPr>
      </p:pic>
      <p:pic>
        <p:nvPicPr>
          <p:cNvPr id="41986" name="Picture 2" descr="gify slonc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687678"/>
            <a:ext cx="1080120" cy="1157271"/>
          </a:xfrm>
          <a:prstGeom prst="rect">
            <a:avLst/>
          </a:prstGeom>
          <a:noFill/>
        </p:spPr>
      </p:pic>
      <p:pic>
        <p:nvPicPr>
          <p:cNvPr id="7" name="~PP2312.WAV">
            <a:hlinkClick r:id="" action="ppaction://media"/>
          </p:cNvPr>
          <p:cNvPicPr>
            <a:picLocks noRot="1" noChangeAspect="1"/>
          </p:cNvPicPr>
          <p:nvPr>
            <a:wavAudioFile r:embed="rId1" name="~PP2312.WAV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dbasz o swoje bezpieczeństwo?</a:t>
            </a:r>
            <a:endParaRPr lang="pl-PL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503" y="1882775"/>
            <a:ext cx="795899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dół 5"/>
          <p:cNvSpPr/>
          <p:nvPr/>
        </p:nvSpPr>
        <p:spPr>
          <a:xfrm>
            <a:off x="7020272" y="12687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lewo 7"/>
          <p:cNvSpPr/>
          <p:nvPr/>
        </p:nvSpPr>
        <p:spPr>
          <a:xfrm>
            <a:off x="7956376" y="41490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2411760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~PP1661.WAV">
            <a:hlinkClick r:id="" action="ppaction://media"/>
          </p:cNvPr>
          <p:cNvPicPr>
            <a:picLocks noRot="1" noChangeAspect="1"/>
          </p:cNvPicPr>
          <p:nvPr>
            <a:wavAudioFile r:embed="rId1" name="~PP1661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Zdrowy rozsądek???</a:t>
            </a:r>
            <a:endParaRPr lang="pl-P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73016"/>
            <a:ext cx="3384376" cy="274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ymbol zastępczy zawartości 9" descr="3882_czestosc-psucia-sie-roweru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1556792"/>
            <a:ext cx="3838575" cy="3067050"/>
          </a:xfrm>
        </p:spPr>
      </p:pic>
      <p:pic>
        <p:nvPicPr>
          <p:cNvPr id="5" name="~PP567.WAV">
            <a:hlinkClick r:id="" action="ppaction://media"/>
          </p:cNvPr>
          <p:cNvPicPr>
            <a:picLocks noRot="1" noChangeAspect="1"/>
          </p:cNvPicPr>
          <p:nvPr>
            <a:wavAudioFile r:embed="rId1" name="~PP567.WAV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/>
          <a:lstStyle/>
          <a:p>
            <a:r>
              <a:rPr lang="pl-PL" dirty="0" smtClean="0"/>
              <a:t>Internet</a:t>
            </a:r>
            <a:endParaRPr lang="pl-PL" dirty="0"/>
          </a:p>
        </p:txBody>
      </p:sp>
      <p:pic>
        <p:nvPicPr>
          <p:cNvPr id="24582" name="Picture 6" descr="https://encrypted-tbn0.gstatic.com/images?q=tbn:ANd9GcRCPTFOajOjh5_YTNKhI-4KCy7KWakmXqPQ1Vbx3WC3LlkTy8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96952"/>
            <a:ext cx="1295028" cy="1295029"/>
          </a:xfrm>
          <a:prstGeom prst="rect">
            <a:avLst/>
          </a:prstGeom>
          <a:noFill/>
        </p:spPr>
      </p:pic>
      <p:pic>
        <p:nvPicPr>
          <p:cNvPr id="24586" name="Picture 10" descr="http://img1.wikia.nocookie.net/__cb20140526161931/infamous/pl/images/7/7b/Ikona_facebooka_na_szabl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4664"/>
            <a:ext cx="2088232" cy="2088232"/>
          </a:xfrm>
          <a:prstGeom prst="rect">
            <a:avLst/>
          </a:prstGeom>
          <a:noFill/>
        </p:spPr>
      </p:pic>
      <p:pic>
        <p:nvPicPr>
          <p:cNvPr id="24588" name="Picture 12" descr="http://www.logoeps.com/wp-content/uploads/2011/06/Twitter-icon-vect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861048"/>
            <a:ext cx="2411760" cy="2411760"/>
          </a:xfrm>
          <a:prstGeom prst="rect">
            <a:avLst/>
          </a:prstGeom>
          <a:noFill/>
        </p:spPr>
      </p:pic>
      <p:sp>
        <p:nvSpPr>
          <p:cNvPr id="24590" name="AutoShape 14" descr="http://www.mackozer.pl/wp-content/uploads/2012/04/instagram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92" name="AutoShape 16" descr="data:image/jpeg;base64,/9j/4AAQSkZJRgABAQAAAQABAAD/2wCEAAkGBxQSEhQSEhQUFRUWFBUUFBUUFBcUFBUWFBcWFhUUFRQYHCggGBolHBUXITEhJSkrLi4uFx8zODMsNygtLysBCgoKDg0OGhAQGi0kHB8tLC4sLCw3LCwsLCwsLCssLCwsLCwsLCwsLCwsLiwsLCwsLCwsLCwsLCwsKzcsLCssLP/AABEIAKsBJgMBIgACEQEDEQH/xAAcAAEAAgMBAQEAAAAAAAAAAAAABQYDBAcCAQj/xABOEAABAwICBAcKCQoEBwAAAAABAAIDBBEFIRIxQVEGBxMiYXGBFDJUc5GSk6GxwSMkUlNicrLS8Bc0QkNEgsLR0+EVJZSzCDNkg6Kj4v/EABsBAQADAQEBAQAAAAAAAAAAAAABAgMEBQYH/8QALxEBAAIBAgUCBAQHAAAAAAAAAAECAxExBBITIVEiMgUzQcEGYXFyFCMkQmKBsf/aAAwDAQACEQMRAD8A7iiIgIiICIiAiIgIiICLxLIGgucQAMySbADeSdSrFdw+pGEtYXSkZfBjm3+ubA9l1W1orGsrRWbbQtSKhjjJZqMBv0SX/hX1nGTGTbkXeeP5LTFS2b5casr5K0nS0r2ioP5TY/mXekH3V6bxlRfMu88fdWfPVv0r+F8RUccY8R/VO8//AOVk/KFH807zv7KOpXydK/hdEVM/KDH807zv7L4eMKP5p3nD+SdSvk6V/C6IqOeMeL5p3nj+Sxu4y4x+pd54+6nUr5OlfwviLn7uNCIfqHeePurG7jViH6h3pB91Tz1Olbw6Ii51Hxrwki8DrbSHgkDoFhfyhWXBuGNJUkNZJovOpknNJ6AdR7Cpi0SiaWj6LAiIpUEREBERAREQEREBERAREQEREBERAREQFr4hWshjdLI7RYwXcfcN52ALYXK+OXHCDFSNOwSydpIYOyzj2hRM6QtWvNOiA4T8KZa97gLtiaeZGNW3nP8AlOy6hs3nJwcwbTaXHPnW9QURgEN2u62+9dB4Kxjkj9c+xq8n4jlmuGZ/OH0GPBFeFiyPdgoDjkNnsWjJh7RIcv0lbKo849nsCgpz8IfrL6D8P29MT/jH2fB8dM9a36yrPcWZy2m3lWRtCPx6lt3zP1j16zdZmP7Pd09a8m895fW19sNeOh6NuxZm0Hlutlrvx7Vka7q7VTU7tbuIbl4dRDd7VIaQ6PJdfJEV7oqShH4K1ZKMe3oUw934C1Js/wAe9NVoV/EAyMXebDpUC/HIDqJPUF84wXHSYzYdg6Lm3r9SrtMLZAC/TkB1rrx49a6y5suaa20iE87FYfpeaUgxdhNmu7Dl6jrUdCxxNhouuQABzdfSSQmP4O6F5a4C9gbj8awr9KGPXtE94dk4AcOywtp6l14zZrHuOcZOoE7Wderq1dYC/K9O88kxx1ljSe0Z5LvvFljndVEzSN3xHkX7zogFh80jPeCopP0Xy1/uhbERFdgIiICIiAiIgIiICIiAiIgIiICIiAvz1xgzl+KVOkb6LmtHQAxtgv0Kvznw7P8AmlZ40fYYs8uzfh49TewHvX9bfYVe+C5+Cd9c+xqoWA96/rb71e+C5+CP1z7Grxvic/yP9w+lmP6KP1+8tqsdzj2ewKCmPwh61NVvfHs9gUDOfhD9ZfS/h32R+yPs/OeO+df90/8AUU6XnHM63e0rNC7q952qPL+c76zvas8cmwfz1Lyb+6X19PbCQDl7D1piT+y9csPxqVCYbgl3FeHyLWMw3ryXojRndIsEjl4Mg/HkWJ8ilMQp3Dg8+Mnq8gVZdbOxzv8AysrLw6abRutkHEE7rjK6gIabSzFjvByv0g713YvZDz8/bIlKSnBYw2tkdI6QN87Cw2ZKUrZS6INc4FsYAbkL3dmbu2m1vUtLC4bZcnbpeWhvaQSfIExWobGzRBvrLja13HXYbBqA6AFtExy/m58luadIbD22jj8W32LoXERUO5SrjvzdGN1vpXcL+Rc/q2lscIdkeRZcHYbZq8cQp+MVniovtvXJSfU7skeh2lF8C+rdyCIiAiIgIiICIiAiIgIiICIiAiIgL818P5bYrWeNH+2xfpRchxng1Sz4hUuli0nGTM8pI2/NaNTXDcqZI1hthtyzqpWEYk1jH6R2t96smCcMY4mFpaTdxOW6wG7oW3SYDFS4jByDGxxgNe/SeXAg6YeS6UnYLezNSUmB0kr3vl0DJI+qu8VLGhtnHkLMBt3otu5ueZXLl4THmry3dt/iOTpxiiI0hEVHC5jnEhp2a+rqUf8A4vpPuBle+Rz8hCtOHYVQxvpyWxOLnBjhJO193ck5xIY0lrhpaOvRtllmsL8Npm0rnlsbZQwvAE4dm1xD4rl/OLQLGzRnbM3XdwWS3CfL8ad/DxsvC48lptbXWVFdXgkkarn2lSGERSVDxHC0uO3c0b3HU0K1YBwWoKmmFRLATK98guJpmNIY7RLy1jwMjlkMz13UJwu4aw4UzuKgY0y/pkkuEZO15Ny9/QTl6lz9LmnV6P8AEaRpEJ5+DUlGzlK+paPoh2g09A/Tf2WWgOMXDmG1NRPl+lycbR50p0lxieSapkMs73SPcc3ONz1Dd1BXrg9hIABcAPrG3qC68XD1+rjzcRZdHcY7COdhziNtjCT5CFji4WYTUHRljdSvO1zeSAP12Es8q9mgj5PvWetUnhLhAsSBYbxmP7LS+HHMdpYU4m0T3XjEuCztHlKZ4nZa4AI0yPokc1/ZY9CqMtXbI3BGRBGYI2EbFVeD3COqw194XXjvzoXEmN3UP0T0j1rreFvoMZYKkxaUjebLHyj433+S4xuFzlzXHXqPRw3wRr2ejj4mdO/dQ6iZj2lkgu09v461HR4VTM1PeOi5PZm1dsp+LjC5GhzYHEH/AKio8hHKZFejxY4Z4O7/AFFR/USKWjaU2zUtvVxbkacfrJfx+6sQipGu0+e8jMBxuL7MrAeVdrdxZYZ4OfT1H9RYJOLXDR+zH08/9ROW3lWMlI2q4jiGI8o4uPYNdhuXQP8Ah/feorPFRfaepuv4vsOaDan/APdP99bPFdhMNPU1IhZoXjZfnOdeznW74nelK6Sm+TmrLpSIi2cwiIgIiICIiAiIgIiICIiAiIgIiIC5vUfn1R4z3BdIXNak/HqjxnuCpfZpj3lIYvgLKtjQXFj2969oByOtrmnvm6suhV48W87v2uP0B/qK7UhyUhEVWEy5x+SuY/tkX+nP9ReqfikOlearGgO+5KDQfYbnOcQOuxXTmFamMzaMRHyiG9hOfqurKayoHDLHWYbQ3haGmwip2HOxsdEnabC7jvJO9fn+PSleXuJc5zi4k5lznG5J6SSr1xyV5lrI4L82KMOP15Dc+oNVZoIAwF24WHWdv43rWlfqpe2iQpZmwje/fu6ApvDK8uNhcncM/LuVQkBc4NBzOZO5o1lWXC6gMAa3ILSLTLmtTVc3VL+T70+o+pQL6t736LMzu1EdfQsvdxtrKxUOKtZJd7b3FtIW0huzJta+u6tOiYwIDFacO0rN0XDv2+0gLR4NYzJh1U2Ztyw82Vmx8Z1jrGsdIV84RYU/RbUlrGHJrmNJcQDqLnaib2FgNusqp4phQINh0jqKytDSk8vZ+gMDxJt2OabxzAOadmkW3BH1m+tvSrIuOcWla51C6M5up3kN6haRg8tx1LrVFPpsa4bQCsm8srlqzLYeVqTFJIRGKHIqO4vz8aqPFs+0VvYocio/i9Pxqo8Wz7RVY3Xn2ugIiLRkIiICIiAiIgIiICIiAiIgIiICIiAuaVX59UeM9wXS1zOrPx6o8Z7gs8mzTFvKy0mpSERUbSHJSERVYTLbYVFcJH5Rj6f8LlJsKiOFOUbXfJeCe3I+1WVjd+deMWW2KT31fB/7bFqhwLcjrPuCkuNukLK4SbJY2OB6W8wj1DyqusN2+v3LopPpY5I7t6FnOedzWgdpK2cPfmogSlrgbmxGic9W4r3DM9rtfqCiJRSF4lcOSYQxwJvzj3ptuUHObustT/En2tpHLUNy1op3l2k51mjM6grXtEuntouFHNLJpNe9zmjRsCchzRs7FITxNEee4+1QGBOdolzybvcXWJ1NyDR5B61M1kgbH2f3UQ4su6Y4rNdXu+Dy89dN4LSXp2dDR7Fzfi6bydNUznUXWH/baT/Guh8FRaBvUFjbd0xsmJCtSYrPI5ac7lWVoRWKHIrR4u/zqp8Wz7RWziZyK1eLk/GanxbPtFRXdefa6EiItWIiIgIiICIiAiIgIiICIiAiIgIiIC5jWn4/UeM9wXTly+t/P6jxnuCzybNcW6yUhyUjEVG0mpSERVITLaYVp45Fpwub0FbTCsNRqV1XIeHmEGsotJovNTkusO+cBlI0dYAcB9HpXJaKXYV3rFwaablADoO74e/sXOuHXA/RJrKQaUbiXyMYLmMnMuaBrYdeXe9Wq9LaIyV17qsIth1L6yNzdQ027ibOHQDt7Vs4ZK1ws5TsGFaXekFbckzs5ZtyoAPOyJ9+toHlussFKXEGSwF7hgzH7x29WpWZuCP3L4/D2szcR1KOSTrw06eS2Z1LHV1rpXNiYC5ziGtA1kk2AHatTFq4d4zbkAMySdQAGsq2cD8DFEw1lXlJa0cZzcwOFrkfOG9rbATtJtnadGlKc3eVokhFPTwUbTdxtpkbc9J56i426lfsJZoRNHQufcF4XVExnkHUNgGxv43rokZyWereYe5HLUmKzPctWZypMphFYmcitfi2/OanxbPtFZMTORWHi1/OanxbPtFTTdNva6MiItmIiIgIiICIiAiIgIiICIiAiIgIiIC5bXn4/UeM9wXUlynET/mFT4z+FqzybNcW6zUZyUjEVFUjslIRuVIWluNK8yLw1y9EqVEFjVGJGkFUN0stI825zL3t72nYum1Ud1W8VoQ69wpXhRa3AKOsJkhf3PMczogaLidrojYdrSO1Rz+DdfD3gjmGwskDSetr7WUvieBZ3bko7Tqo+9kfbpN/ar1yTGylscTu8GDEbW7ld6WL7y+RcF62b/muigbtu7lHj91uXrC9Oxes1af/AIhYnMqZsnyPI3XsPILK05bTvKsYaxtCUo4aLDzdl56i3fkhzh1foxj19JWSjhmrJQ6TUNTR3rR0bz0rzhPB7VfyK9YTRBgAAssplppoksHoxEwNAUsCtaFtlmuqoHuWrM5ZnlakxUJRmJnIrxxZn4zU+LZ9orxibsivvFefjNT4tn2ippum3tdJREW7AREQEREBERAREQEREBERAREQEREBcjxWT/MKnxnuC64uU8P6XkK7lALNmYHA7NNlmPHXbQP7ypk2aYt03RSZKSieq3hlVcBTEMywiWkwlGuXsOWkyVZRIraq6Mr81H1UN1ucosTyp1Fdq6JRM9B0K3yxXWnJTKNVlT7h6Fs09B0Ke7kWaKmCnUadHR2UzTx2XiNllnDlGqGcFfC9YS9eHSqNUaMr3LSqJElmWjUTqJlaIaWJy5FZuKt96mp8Wz7RULjFVYFWnikoLQzVJGcr9Fh+hFcXH7xcP3VfHuX9q/IiLdziIiAiIgIiICIiAiIgIiICIiAiIgKB4ZYB3ZTlgIEjTpxOOoOH6JO4jLyHYp5EmNUxOndwyhrHRPMUoLHtOi5rsiCN6sdLiAO1XHhNwUgrRpPuyQCzZWW0rfJd8pvQeyyolbwKroD8GGzt2Fjg13axx9hKwtSY2dFckTumYqwLO2qVUhpa3waf0bv5LYEFZ4NP6NyppKfT5WYVQXrukKsiGs8Gn9G5fRDWeDT+jcmko7eVk7oC8mUKvclWeDT+jcvnI1ng0/o3KdJO3lYOVCCcKvGGs8Gn9G5fDBWeDT+jcmknbysfdIXk1QVcNPWeDT+jcvhpq3waf0blGknbysDqsLC+rCgXUtb4NP6Nyxuoq3waf0bk5ZO3lMy1gUVW4iBtWocLrnENFLPc6rsLR2udYDtUxhfFxUykGqkbC3a1hD5D0X71vrVopJNqwruG0EtfOIYshrkfrbGza49O4bT227hh9GyCJkMYsxjQxo6ALZ9K18FwaGkjEUDA1usnW5x+U920qQW1a6Mb25hERWU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94" name="AutoShape 18" descr="data:image/jpeg;base64,/9j/4AAQSkZJRgABAQAAAQABAAD/2wCEAAkGBxQSEhQSEhQUFRUWFBUUFBUUFBcUFBUWFBcWFhUUFRQYHCggGBolHBUXITEhJSkrLi4uFx8zODMsNygtLysBCgoKDg0OGhAQGi0kHB8tLC4sLCw3LCwsLCwsLCssLCwsLCwsLCwsLCwsLiwsLCwsLCwsLCwsLCwsKzcsLCssLP/AABEIAKsBJgMBIgACEQEDEQH/xAAcAAEAAgMBAQEAAAAAAAAAAAAABQYDBAcCAQj/xABOEAABAwICBAcKCQoEBwAAAAABAAIDBBEFIRIxQVEGBxMiYXGBFDJUc5GSk6GxwSMkUlNicrLS8Bc0QkNEgsLR0+EVJZSzCDNkg6Kj4v/EABsBAQADAQEBAQAAAAAAAAAAAAABAgMEBQYH/8QALxEBAAIBAgUCBAQHAAAAAAAAAAECAxExBBITIVEiMgUzQcEGYXFyFCMkQmKBsf/aAAwDAQACEQMRAD8A7iiIgIiICIiAiIgIiICLxLIGgucQAMySbADeSdSrFdw+pGEtYXSkZfBjm3+ubA9l1W1orGsrRWbbQtSKhjjJZqMBv0SX/hX1nGTGTbkXeeP5LTFS2b5casr5K0nS0r2ioP5TY/mXekH3V6bxlRfMu88fdWfPVv0r+F8RUccY8R/VO8//AOVk/KFH807zv7KOpXydK/hdEVM/KDH807zv7L4eMKP5p3nD+SdSvk6V/C6IqOeMeL5p3nj+Sxu4y4x+pd54+6nUr5OlfwviLn7uNCIfqHeePurG7jViH6h3pB91Tz1Olbw6Ii51Hxrwki8DrbSHgkDoFhfyhWXBuGNJUkNZJovOpknNJ6AdR7Cpi0SiaWj6LAiIpUEREBERAREQEREBERAREQEREBERAREQFr4hWshjdLI7RYwXcfcN52ALYXK+OXHCDFSNOwSydpIYOyzj2hRM6QtWvNOiA4T8KZa97gLtiaeZGNW3nP8AlOy6hs3nJwcwbTaXHPnW9QURgEN2u62+9dB4Kxjkj9c+xq8n4jlmuGZ/OH0GPBFeFiyPdgoDjkNnsWjJh7RIcv0lbKo849nsCgpz8IfrL6D8P29MT/jH2fB8dM9a36yrPcWZy2m3lWRtCPx6lt3zP1j16zdZmP7Pd09a8m895fW19sNeOh6NuxZm0Hlutlrvx7Vka7q7VTU7tbuIbl4dRDd7VIaQ6PJdfJEV7oqShH4K1ZKMe3oUw934C1Js/wAe9NVoV/EAyMXebDpUC/HIDqJPUF84wXHSYzYdg6Lm3r9SrtMLZAC/TkB1rrx49a6y5suaa20iE87FYfpeaUgxdhNmu7Dl6jrUdCxxNhouuQABzdfSSQmP4O6F5a4C9gbj8awr9KGPXtE94dk4AcOywtp6l14zZrHuOcZOoE7Wderq1dYC/K9O88kxx1ljSe0Z5LvvFljndVEzSN3xHkX7zogFh80jPeCopP0Xy1/uhbERFdgIiICIiAiIgIiICIiAiIgIiICIiAvz1xgzl+KVOkb6LmtHQAxtgv0Kvznw7P8AmlZ40fYYs8uzfh49TewHvX9bfYVe+C5+Cd9c+xqoWA96/rb71e+C5+CP1z7Grxvic/yP9w+lmP6KP1+8tqsdzj2ewKCmPwh61NVvfHs9gUDOfhD9ZfS/h32R+yPs/OeO+df90/8AUU6XnHM63e0rNC7q952qPL+c76zvas8cmwfz1Lyb+6X19PbCQDl7D1piT+y9csPxqVCYbgl3FeHyLWMw3ryXojRndIsEjl4Mg/HkWJ8ilMQp3Dg8+Mnq8gVZdbOxzv8AysrLw6abRutkHEE7rjK6gIabSzFjvByv0g713YvZDz8/bIlKSnBYw2tkdI6QN87Cw2ZKUrZS6INc4FsYAbkL3dmbu2m1vUtLC4bZcnbpeWhvaQSfIExWobGzRBvrLja13HXYbBqA6AFtExy/m58luadIbD22jj8W32LoXERUO5SrjvzdGN1vpXcL+Rc/q2lscIdkeRZcHYbZq8cQp+MVniovtvXJSfU7skeh2lF8C+rdyCIiAiIgIiICIiAiIgIiICIiAiIgL818P5bYrWeNH+2xfpRchxng1Sz4hUuli0nGTM8pI2/NaNTXDcqZI1hthtyzqpWEYk1jH6R2t96smCcMY4mFpaTdxOW6wG7oW3SYDFS4jByDGxxgNe/SeXAg6YeS6UnYLezNSUmB0kr3vl0DJI+qu8VLGhtnHkLMBt3otu5ueZXLl4THmry3dt/iOTpxiiI0hEVHC5jnEhp2a+rqUf8A4vpPuBle+Rz8hCtOHYVQxvpyWxOLnBjhJO193ck5xIY0lrhpaOvRtllmsL8Npm0rnlsbZQwvAE4dm1xD4rl/OLQLGzRnbM3XdwWS3CfL8ad/DxsvC48lptbXWVFdXgkkarn2lSGERSVDxHC0uO3c0b3HU0K1YBwWoKmmFRLATK98guJpmNIY7RLy1jwMjlkMz13UJwu4aw4UzuKgY0y/pkkuEZO15Ny9/QTl6lz9LmnV6P8AEaRpEJ5+DUlGzlK+paPoh2g09A/Tf2WWgOMXDmG1NRPl+lycbR50p0lxieSapkMs73SPcc3ONz1Dd1BXrg9hIABcAPrG3qC68XD1+rjzcRZdHcY7COdhziNtjCT5CFji4WYTUHRljdSvO1zeSAP12Es8q9mgj5PvWetUnhLhAsSBYbxmP7LS+HHMdpYU4m0T3XjEuCztHlKZ4nZa4AI0yPokc1/ZY9CqMtXbI3BGRBGYI2EbFVeD3COqw194XXjvzoXEmN3UP0T0j1rreFvoMZYKkxaUjebLHyj433+S4xuFzlzXHXqPRw3wRr2ejj4mdO/dQ6iZj2lkgu09v461HR4VTM1PeOi5PZm1dsp+LjC5GhzYHEH/AKio8hHKZFejxY4Z4O7/AFFR/USKWjaU2zUtvVxbkacfrJfx+6sQipGu0+e8jMBxuL7MrAeVdrdxZYZ4OfT1H9RYJOLXDR+zH08/9ROW3lWMlI2q4jiGI8o4uPYNdhuXQP8Ah/feorPFRfaepuv4vsOaDan/APdP99bPFdhMNPU1IhZoXjZfnOdeznW74nelK6Sm+TmrLpSIi2cwiIgIiICIiAiIgIiICIiAiIgIiIC5vUfn1R4z3BdIXNak/HqjxnuCpfZpj3lIYvgLKtjQXFj2969oByOtrmnvm6suhV48W87v2uP0B/qK7UhyUhEVWEy5x+SuY/tkX+nP9ReqfikOlearGgO+5KDQfYbnOcQOuxXTmFamMzaMRHyiG9hOfqurKayoHDLHWYbQ3haGmwip2HOxsdEnabC7jvJO9fn+PSleXuJc5zi4k5lznG5J6SSr1xyV5lrI4L82KMOP15Dc+oNVZoIAwF24WHWdv43rWlfqpe2iQpZmwje/fu6ApvDK8uNhcncM/LuVQkBc4NBzOZO5o1lWXC6gMAa3ILSLTLmtTVc3VL+T70+o+pQL6t736LMzu1EdfQsvdxtrKxUOKtZJd7b3FtIW0huzJta+u6tOiYwIDFacO0rN0XDv2+0gLR4NYzJh1U2Ztyw82Vmx8Z1jrGsdIV84RYU/RbUlrGHJrmNJcQDqLnaib2FgNusqp4phQINh0jqKytDSk8vZ+gMDxJt2OabxzAOadmkW3BH1m+tvSrIuOcWla51C6M5up3kN6haRg8tx1LrVFPpsa4bQCsm8srlqzLYeVqTFJIRGKHIqO4vz8aqPFs+0VvYocio/i9Pxqo8Wz7RVY3Xn2ugIiLRkIiICIiAiIgIiICIiAiIgIiICIiAuaVX59UeM9wXS1zOrPx6o8Z7gs8mzTFvKy0mpSERUbSHJSERVYTLbYVFcJH5Rj6f8LlJsKiOFOUbXfJeCe3I+1WVjd+deMWW2KT31fB/7bFqhwLcjrPuCkuNukLK4SbJY2OB6W8wj1DyqusN2+v3LopPpY5I7t6FnOedzWgdpK2cPfmogSlrgbmxGic9W4r3DM9rtfqCiJRSF4lcOSYQxwJvzj3ptuUHObustT/En2tpHLUNy1op3l2k51mjM6grXtEuntouFHNLJpNe9zmjRsCchzRs7FITxNEee4+1QGBOdolzybvcXWJ1NyDR5B61M1kgbH2f3UQ4su6Y4rNdXu+Dy89dN4LSXp2dDR7Fzfi6bydNUznUXWH/baT/Guh8FRaBvUFjbd0xsmJCtSYrPI5ac7lWVoRWKHIrR4u/zqp8Wz7RWziZyK1eLk/GanxbPtFRXdefa6EiItWIiIgIiICIiAiIgIiICIiAiIgIiIC5jWn4/UeM9wXTly+t/P6jxnuCzybNcW6yUhyUjEVG0mpSERVITLaYVp45Fpwub0FbTCsNRqV1XIeHmEGsotJovNTkusO+cBlI0dYAcB9HpXJaKXYV3rFwaablADoO74e/sXOuHXA/RJrKQaUbiXyMYLmMnMuaBrYdeXe9Wq9LaIyV17qsIth1L6yNzdQ027ibOHQDt7Vs4ZK1ws5TsGFaXekFbckzs5ZtyoAPOyJ9+toHlussFKXEGSwF7hgzH7x29WpWZuCP3L4/D2szcR1KOSTrw06eS2Z1LHV1rpXNiYC5ziGtA1kk2AHatTFq4d4zbkAMySdQAGsq2cD8DFEw1lXlJa0cZzcwOFrkfOG9rbATtJtnadGlKc3eVokhFPTwUbTdxtpkbc9J56i426lfsJZoRNHQufcF4XVExnkHUNgGxv43rokZyWereYe5HLUmKzPctWZypMphFYmcitfi2/OanxbPtFZMTORWHi1/OanxbPtFTTdNva6MiItmIiIgIiICIiAiIgIiICIiAiIgIiIC5bXn4/UeM9wXUlynET/mFT4z+FqzybNcW6zUZyUjEVFUjslIRuVIWluNK8yLw1y9EqVEFjVGJGkFUN0stI825zL3t72nYum1Ud1W8VoQ69wpXhRa3AKOsJkhf3PMczogaLidrojYdrSO1Rz+DdfD3gjmGwskDSetr7WUvieBZ3bko7Tqo+9kfbpN/ar1yTGylscTu8GDEbW7ld6WL7y+RcF62b/muigbtu7lHj91uXrC9Oxes1af/AIhYnMqZsnyPI3XsPILK05bTvKsYaxtCUo4aLDzdl56i3fkhzh1foxj19JWSjhmrJQ6TUNTR3rR0bz0rzhPB7VfyK9YTRBgAAssplppoksHoxEwNAUsCtaFtlmuqoHuWrM5ZnlakxUJRmJnIrxxZn4zU+LZ9orxibsivvFefjNT4tn2ippum3tdJREW7AREQEREBERAREQEREBERAREQEREBcjxWT/MKnxnuC64uU8P6XkK7lALNmYHA7NNlmPHXbQP7ypk2aYt03RSZKSieq3hlVcBTEMywiWkwlGuXsOWkyVZRIraq6Mr81H1UN1ucosTyp1Fdq6JRM9B0K3yxXWnJTKNVlT7h6Fs09B0Ke7kWaKmCnUadHR2UzTx2XiNllnDlGqGcFfC9YS9eHSqNUaMr3LSqJElmWjUTqJlaIaWJy5FZuKt96mp8Wz7RULjFVYFWnikoLQzVJGcr9Fh+hFcXH7xcP3VfHuX9q/IiLdziIiAiIgIiICIiAiIgIiICIiAiIgKB4ZYB3ZTlgIEjTpxOOoOH6JO4jLyHYp5EmNUxOndwyhrHRPMUoLHtOi5rsiCN6sdLiAO1XHhNwUgrRpPuyQCzZWW0rfJd8pvQeyyolbwKroD8GGzt2Fjg13axx9hKwtSY2dFckTumYqwLO2qVUhpa3waf0bv5LYEFZ4NP6NyppKfT5WYVQXrukKsiGs8Gn9G5fRDWeDT+jcmko7eVk7oC8mUKvclWeDT+jcvnI1ng0/o3KdJO3lYOVCCcKvGGs8Gn9G5fDBWeDT+jcmknbysfdIXk1QVcNPWeDT+jcvhpq3waf0blGknbysDqsLC+rCgXUtb4NP6Nyxuoq3waf0bk5ZO3lMy1gUVW4iBtWocLrnENFLPc6rsLR2udYDtUxhfFxUykGqkbC3a1hD5D0X71vrVopJNqwruG0EtfOIYshrkfrbGza49O4bT227hh9GyCJkMYsxjQxo6ALZ9K18FwaGkjEUDA1usnW5x+U920qQW1a6Mb25hERWU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96" name="AutoShape 20" descr="data:image/jpeg;base64,/9j/4AAQSkZJRgABAQAAAQABAAD/2wCEAAkGBxQSEhQSEhQUFRUWFBUUFBUUFBcUFBUWFBcWFhUUFRQYHCggGBolHBUXITEhJSkrLi4uFx8zODMsNygtLysBCgoKDg0OGhAQGi0kHB8tLC4sLCw3LCwsLCwsLCssLCwsLCwsLCwsLCwsLiwsLCwsLCwsLCwsLCwsKzcsLCssLP/AABEIAKsBJgMBIgACEQEDEQH/xAAcAAEAAgMBAQEAAAAAAAAAAAAABQYDBAcCAQj/xABOEAABAwICBAcKCQoEBwAAAAABAAIDBBEFIRIxQVEGBxMiYXGBFDJUc5GSk6GxwSMkUlNicrLS8Bc0QkNEgsLR0+EVJZSzCDNkg6Kj4v/EABsBAQADAQEBAQAAAAAAAAAAAAABAgMEBQYH/8QALxEBAAIBAgUCBAQHAAAAAAAAAAECAxExBBITIVEiMgUzQcEGYXFyFCMkQmKBsf/aAAwDAQACEQMRAD8A7iiIgIiICIiAiIgIiICLxLIGgucQAMySbADeSdSrFdw+pGEtYXSkZfBjm3+ubA9l1W1orGsrRWbbQtSKhjjJZqMBv0SX/hX1nGTGTbkXeeP5LTFS2b5casr5K0nS0r2ioP5TY/mXekH3V6bxlRfMu88fdWfPVv0r+F8RUccY8R/VO8//AOVk/KFH807zv7KOpXydK/hdEVM/KDH807zv7L4eMKP5p3nD+SdSvk6V/C6IqOeMeL5p3nj+Sxu4y4x+pd54+6nUr5OlfwviLn7uNCIfqHeePurG7jViH6h3pB91Tz1Olbw6Ii51Hxrwki8DrbSHgkDoFhfyhWXBuGNJUkNZJovOpknNJ6AdR7Cpi0SiaWj6LAiIpUEREBERAREQEREBERAREQEREBERAREQFr4hWshjdLI7RYwXcfcN52ALYXK+OXHCDFSNOwSydpIYOyzj2hRM6QtWvNOiA4T8KZa97gLtiaeZGNW3nP8AlOy6hs3nJwcwbTaXHPnW9QURgEN2u62+9dB4Kxjkj9c+xq8n4jlmuGZ/OH0GPBFeFiyPdgoDjkNnsWjJh7RIcv0lbKo849nsCgpz8IfrL6D8P29MT/jH2fB8dM9a36yrPcWZy2m3lWRtCPx6lt3zP1j16zdZmP7Pd09a8m895fW19sNeOh6NuxZm0Hlutlrvx7Vka7q7VTU7tbuIbl4dRDd7VIaQ6PJdfJEV7oqShH4K1ZKMe3oUw934C1Js/wAe9NVoV/EAyMXebDpUC/HIDqJPUF84wXHSYzYdg6Lm3r9SrtMLZAC/TkB1rrx49a6y5suaa20iE87FYfpeaUgxdhNmu7Dl6jrUdCxxNhouuQABzdfSSQmP4O6F5a4C9gbj8awr9KGPXtE94dk4AcOywtp6l14zZrHuOcZOoE7Wderq1dYC/K9O88kxx1ljSe0Z5LvvFljndVEzSN3xHkX7zogFh80jPeCopP0Xy1/uhbERFdgIiICIiAiIgIiICIiAiIgIiICIiAvz1xgzl+KVOkb6LmtHQAxtgv0Kvznw7P8AmlZ40fYYs8uzfh49TewHvX9bfYVe+C5+Cd9c+xqoWA96/rb71e+C5+CP1z7Grxvic/yP9w+lmP6KP1+8tqsdzj2ewKCmPwh61NVvfHs9gUDOfhD9ZfS/h32R+yPs/OeO+df90/8AUU6XnHM63e0rNC7q952qPL+c76zvas8cmwfz1Lyb+6X19PbCQDl7D1piT+y9csPxqVCYbgl3FeHyLWMw3ryXojRndIsEjl4Mg/HkWJ8ilMQp3Dg8+Mnq8gVZdbOxzv8AysrLw6abRutkHEE7rjK6gIabSzFjvByv0g713YvZDz8/bIlKSnBYw2tkdI6QN87Cw2ZKUrZS6INc4FsYAbkL3dmbu2m1vUtLC4bZcnbpeWhvaQSfIExWobGzRBvrLja13HXYbBqA6AFtExy/m58luadIbD22jj8W32LoXERUO5SrjvzdGN1vpXcL+Rc/q2lscIdkeRZcHYbZq8cQp+MVniovtvXJSfU7skeh2lF8C+rdyCIiAiIgIiICIiAiIgIiICIiAiIgL818P5bYrWeNH+2xfpRchxng1Sz4hUuli0nGTM8pI2/NaNTXDcqZI1hthtyzqpWEYk1jH6R2t96smCcMY4mFpaTdxOW6wG7oW3SYDFS4jByDGxxgNe/SeXAg6YeS6UnYLezNSUmB0kr3vl0DJI+qu8VLGhtnHkLMBt3otu5ueZXLl4THmry3dt/iOTpxiiI0hEVHC5jnEhp2a+rqUf8A4vpPuBle+Rz8hCtOHYVQxvpyWxOLnBjhJO193ck5xIY0lrhpaOvRtllmsL8Npm0rnlsbZQwvAE4dm1xD4rl/OLQLGzRnbM3XdwWS3CfL8ad/DxsvC48lptbXWVFdXgkkarn2lSGERSVDxHC0uO3c0b3HU0K1YBwWoKmmFRLATK98guJpmNIY7RLy1jwMjlkMz13UJwu4aw4UzuKgY0y/pkkuEZO15Ny9/QTl6lz9LmnV6P8AEaRpEJ5+DUlGzlK+paPoh2g09A/Tf2WWgOMXDmG1NRPl+lycbR50p0lxieSapkMs73SPcc3ONz1Dd1BXrg9hIABcAPrG3qC68XD1+rjzcRZdHcY7COdhziNtjCT5CFji4WYTUHRljdSvO1zeSAP12Es8q9mgj5PvWetUnhLhAsSBYbxmP7LS+HHMdpYU4m0T3XjEuCztHlKZ4nZa4AI0yPokc1/ZY9CqMtXbI3BGRBGYI2EbFVeD3COqw194XXjvzoXEmN3UP0T0j1rreFvoMZYKkxaUjebLHyj433+S4xuFzlzXHXqPRw3wRr2ejj4mdO/dQ6iZj2lkgu09v461HR4VTM1PeOi5PZm1dsp+LjC5GhzYHEH/AKio8hHKZFejxY4Z4O7/AFFR/USKWjaU2zUtvVxbkacfrJfx+6sQipGu0+e8jMBxuL7MrAeVdrdxZYZ4OfT1H9RYJOLXDR+zH08/9ROW3lWMlI2q4jiGI8o4uPYNdhuXQP8Ah/feorPFRfaepuv4vsOaDan/APdP99bPFdhMNPU1IhZoXjZfnOdeznW74nelK6Sm+TmrLpSIi2cwiIgIiICIiAiIgIiICIiAiIgIiIC5vUfn1R4z3BdIXNak/HqjxnuCpfZpj3lIYvgLKtjQXFj2969oByOtrmnvm6suhV48W87v2uP0B/qK7UhyUhEVWEy5x+SuY/tkX+nP9ReqfikOlearGgO+5KDQfYbnOcQOuxXTmFamMzaMRHyiG9hOfqurKayoHDLHWYbQ3haGmwip2HOxsdEnabC7jvJO9fn+PSleXuJc5zi4k5lznG5J6SSr1xyV5lrI4L82KMOP15Dc+oNVZoIAwF24WHWdv43rWlfqpe2iQpZmwje/fu6ApvDK8uNhcncM/LuVQkBc4NBzOZO5o1lWXC6gMAa3ILSLTLmtTVc3VL+T70+o+pQL6t736LMzu1EdfQsvdxtrKxUOKtZJd7b3FtIW0huzJta+u6tOiYwIDFacO0rN0XDv2+0gLR4NYzJh1U2Ztyw82Vmx8Z1jrGsdIV84RYU/RbUlrGHJrmNJcQDqLnaib2FgNusqp4phQINh0jqKytDSk8vZ+gMDxJt2OabxzAOadmkW3BH1m+tvSrIuOcWla51C6M5up3kN6haRg8tx1LrVFPpsa4bQCsm8srlqzLYeVqTFJIRGKHIqO4vz8aqPFs+0VvYocio/i9Pxqo8Wz7RVY3Xn2ugIiLRkIiICIiAiIgIiICIiAiIgIiICIiAuaVX59UeM9wXS1zOrPx6o8Z7gs8mzTFvKy0mpSERUbSHJSERVYTLbYVFcJH5Rj6f8LlJsKiOFOUbXfJeCe3I+1WVjd+deMWW2KT31fB/7bFqhwLcjrPuCkuNukLK4SbJY2OB6W8wj1DyqusN2+v3LopPpY5I7t6FnOedzWgdpK2cPfmogSlrgbmxGic9W4r3DM9rtfqCiJRSF4lcOSYQxwJvzj3ptuUHObustT/En2tpHLUNy1op3l2k51mjM6grXtEuntouFHNLJpNe9zmjRsCchzRs7FITxNEee4+1QGBOdolzybvcXWJ1NyDR5B61M1kgbH2f3UQ4su6Y4rNdXu+Dy89dN4LSXp2dDR7Fzfi6bydNUznUXWH/baT/Guh8FRaBvUFjbd0xsmJCtSYrPI5ac7lWVoRWKHIrR4u/zqp8Wz7RWziZyK1eLk/GanxbPtFRXdefa6EiItWIiIgIiICIiAiIgIiICIiAiIgIiIC5jWn4/UeM9wXTly+t/P6jxnuCzybNcW6yUhyUjEVG0mpSERVITLaYVp45Fpwub0FbTCsNRqV1XIeHmEGsotJovNTkusO+cBlI0dYAcB9HpXJaKXYV3rFwaablADoO74e/sXOuHXA/RJrKQaUbiXyMYLmMnMuaBrYdeXe9Wq9LaIyV17qsIth1L6yNzdQ027ibOHQDt7Vs4ZK1ws5TsGFaXekFbckzs5ZtyoAPOyJ9+toHlussFKXEGSwF7hgzH7x29WpWZuCP3L4/D2szcR1KOSTrw06eS2Z1LHV1rpXNiYC5ziGtA1kk2AHatTFq4d4zbkAMySdQAGsq2cD8DFEw1lXlJa0cZzcwOFrkfOG9rbATtJtnadGlKc3eVokhFPTwUbTdxtpkbc9J56i426lfsJZoRNHQufcF4XVExnkHUNgGxv43rokZyWereYe5HLUmKzPctWZypMphFYmcitfi2/OanxbPtFZMTORWHi1/OanxbPtFTTdNva6MiItmIiIgIiICIiAiIgIiICIiAiIgIiIC5bXn4/UeM9wXUlynET/mFT4z+FqzybNcW6zUZyUjEVFUjslIRuVIWluNK8yLw1y9EqVEFjVGJGkFUN0stI825zL3t72nYum1Ud1W8VoQ69wpXhRa3AKOsJkhf3PMczogaLidrojYdrSO1Rz+DdfD3gjmGwskDSetr7WUvieBZ3bko7Tqo+9kfbpN/ar1yTGylscTu8GDEbW7ld6WL7y+RcF62b/muigbtu7lHj91uXrC9Oxes1af/AIhYnMqZsnyPI3XsPILK05bTvKsYaxtCUo4aLDzdl56i3fkhzh1foxj19JWSjhmrJQ6TUNTR3rR0bz0rzhPB7VfyK9YTRBgAAssplppoksHoxEwNAUsCtaFtlmuqoHuWrM5ZnlakxUJRmJnIrxxZn4zU+LZ9orxibsivvFefjNT4tn2ippum3tdJREW7AREQEREBERAREQEREBERAREQEREBcjxWT/MKnxnuC64uU8P6XkK7lALNmYHA7NNlmPHXbQP7ypk2aYt03RSZKSieq3hlVcBTEMywiWkwlGuXsOWkyVZRIraq6Mr81H1UN1ucosTyp1Fdq6JRM9B0K3yxXWnJTKNVlT7h6Fs09B0Ke7kWaKmCnUadHR2UzTx2XiNllnDlGqGcFfC9YS9eHSqNUaMr3LSqJElmWjUTqJlaIaWJy5FZuKt96mp8Wz7RULjFVYFWnikoLQzVJGcr9Fh+hFcXH7xcP3VfHuX9q/IiLdziIiAiIgIiICIiAiIgIiICIiAiIgKB4ZYB3ZTlgIEjTpxOOoOH6JO4jLyHYp5EmNUxOndwyhrHRPMUoLHtOi5rsiCN6sdLiAO1XHhNwUgrRpPuyQCzZWW0rfJd8pvQeyyolbwKroD8GGzt2Fjg13axx9hKwtSY2dFckTumYqwLO2qVUhpa3waf0bv5LYEFZ4NP6NyppKfT5WYVQXrukKsiGs8Gn9G5fRDWeDT+jcmko7eVk7oC8mUKvclWeDT+jcvnI1ng0/o3KdJO3lYOVCCcKvGGs8Gn9G5fDBWeDT+jcmknbysfdIXk1QVcNPWeDT+jcvhpq3waf0blGknbysDqsLC+rCgXUtb4NP6Nyxuoq3waf0bk5ZO3lMy1gUVW4iBtWocLrnENFLPc6rsLR2udYDtUxhfFxUykGqkbC3a1hD5D0X71vrVopJNqwruG0EtfOIYshrkfrbGza49O4bT227hh9GyCJkMYsxjQxo6ALZ9K18FwaGkjEUDA1usnW5x+U920qQW1a6Mb25hERWU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98" name="AutoShape 22" descr="data:image/jpeg;base64,/9j/4AAQSkZJRgABAQAAAQABAAD/2wCEAAkGBxQSEhQSEhQUFRUWFBUUFBUUFBcUFBUWFBcWFhUUFRQYHCggGBolHBUXITEhJSkrLi4uFx8zODMsNygtLysBCgoKDg0OGhAQGi0kHB8tLC4sLCw3LCwsLCwsLCssLCwsLCwsLCwsLCwsLiwsLCwsLCwsLCwsLCwsKzcsLCssLP/AABEIAKsBJgMBIgACEQEDEQH/xAAcAAEAAgMBAQEAAAAAAAAAAAAABQYDBAcCAQj/xABOEAABAwICBAcKCQoEBwAAAAABAAIDBBEFIRIxQVEGBxMiYXGBFDJUc5GSk6GxwSMkUlNicrLS8Bc0QkNEgsLR0+EVJZSzCDNkg6Kj4v/EABsBAQADAQEBAQAAAAAAAAAAAAABAgMEBQYH/8QALxEBAAIBAgUCBAQHAAAAAAAAAAECAxExBBITIVEiMgUzQcEGYXFyFCMkQmKBsf/aAAwDAQACEQMRAD8A7iiIgIiICIiAiIgIiICLxLIGgucQAMySbADeSdSrFdw+pGEtYXSkZfBjm3+ubA9l1W1orGsrRWbbQtSKhjjJZqMBv0SX/hX1nGTGTbkXeeP5LTFS2b5casr5K0nS0r2ioP5TY/mXekH3V6bxlRfMu88fdWfPVv0r+F8RUccY8R/VO8//AOVk/KFH807zv7KOpXydK/hdEVM/KDH807zv7L4eMKP5p3nD+SdSvk6V/C6IqOeMeL5p3nj+Sxu4y4x+pd54+6nUr5OlfwviLn7uNCIfqHeePurG7jViH6h3pB91Tz1Olbw6Ii51Hxrwki8DrbSHgkDoFhfyhWXBuGNJUkNZJovOpknNJ6AdR7Cpi0SiaWj6LAiIpUEREBERAREQEREBERAREQEREBERAREQFr4hWshjdLI7RYwXcfcN52ALYXK+OXHCDFSNOwSydpIYOyzj2hRM6QtWvNOiA4T8KZa97gLtiaeZGNW3nP8AlOy6hs3nJwcwbTaXHPnW9QURgEN2u62+9dB4Kxjkj9c+xq8n4jlmuGZ/OH0GPBFeFiyPdgoDjkNnsWjJh7RIcv0lbKo849nsCgpz8IfrL6D8P29MT/jH2fB8dM9a36yrPcWZy2m3lWRtCPx6lt3zP1j16zdZmP7Pd09a8m895fW19sNeOh6NuxZm0Hlutlrvx7Vka7q7VTU7tbuIbl4dRDd7VIaQ6PJdfJEV7oqShH4K1ZKMe3oUw934C1Js/wAe9NVoV/EAyMXebDpUC/HIDqJPUF84wXHSYzYdg6Lm3r9SrtMLZAC/TkB1rrx49a6y5suaa20iE87FYfpeaUgxdhNmu7Dl6jrUdCxxNhouuQABzdfSSQmP4O6F5a4C9gbj8awr9KGPXtE94dk4AcOywtp6l14zZrHuOcZOoE7Wderq1dYC/K9O88kxx1ljSe0Z5LvvFljndVEzSN3xHkX7zogFh80jPeCopP0Xy1/uhbERFdgIiICIiAiIgIiICIiAiIgIiICIiAvz1xgzl+KVOkb6LmtHQAxtgv0Kvznw7P8AmlZ40fYYs8uzfh49TewHvX9bfYVe+C5+Cd9c+xqoWA96/rb71e+C5+CP1z7Grxvic/yP9w+lmP6KP1+8tqsdzj2ewKCmPwh61NVvfHs9gUDOfhD9ZfS/h32R+yPs/OeO+df90/8AUU6XnHM63e0rNC7q952qPL+c76zvas8cmwfz1Lyb+6X19PbCQDl7D1piT+y9csPxqVCYbgl3FeHyLWMw3ryXojRndIsEjl4Mg/HkWJ8ilMQp3Dg8+Mnq8gVZdbOxzv8AysrLw6abRutkHEE7rjK6gIabSzFjvByv0g713YvZDz8/bIlKSnBYw2tkdI6QN87Cw2ZKUrZS6INc4FsYAbkL3dmbu2m1vUtLC4bZcnbpeWhvaQSfIExWobGzRBvrLja13HXYbBqA6AFtExy/m58luadIbD22jj8W32LoXERUO5SrjvzdGN1vpXcL+Rc/q2lscIdkeRZcHYbZq8cQp+MVniovtvXJSfU7skeh2lF8C+rdyCIiAiIgIiICIiAiIgIiICIiAiIgL818P5bYrWeNH+2xfpRchxng1Sz4hUuli0nGTM8pI2/NaNTXDcqZI1hthtyzqpWEYk1jH6R2t96smCcMY4mFpaTdxOW6wG7oW3SYDFS4jByDGxxgNe/SeXAg6YeS6UnYLezNSUmB0kr3vl0DJI+qu8VLGhtnHkLMBt3otu5ueZXLl4THmry3dt/iOTpxiiI0hEVHC5jnEhp2a+rqUf8A4vpPuBle+Rz8hCtOHYVQxvpyWxOLnBjhJO193ck5xIY0lrhpaOvRtllmsL8Npm0rnlsbZQwvAE4dm1xD4rl/OLQLGzRnbM3XdwWS3CfL8ad/DxsvC48lptbXWVFdXgkkarn2lSGERSVDxHC0uO3c0b3HU0K1YBwWoKmmFRLATK98guJpmNIY7RLy1jwMjlkMz13UJwu4aw4UzuKgY0y/pkkuEZO15Ny9/QTl6lz9LmnV6P8AEaRpEJ5+DUlGzlK+paPoh2g09A/Tf2WWgOMXDmG1NRPl+lycbR50p0lxieSapkMs73SPcc3ONz1Dd1BXrg9hIABcAPrG3qC68XD1+rjzcRZdHcY7COdhziNtjCT5CFji4WYTUHRljdSvO1zeSAP12Es8q9mgj5PvWetUnhLhAsSBYbxmP7LS+HHMdpYU4m0T3XjEuCztHlKZ4nZa4AI0yPokc1/ZY9CqMtXbI3BGRBGYI2EbFVeD3COqw194XXjvzoXEmN3UP0T0j1rreFvoMZYKkxaUjebLHyj433+S4xuFzlzXHXqPRw3wRr2ejj4mdO/dQ6iZj2lkgu09v461HR4VTM1PeOi5PZm1dsp+LjC5GhzYHEH/AKio8hHKZFejxY4Z4O7/AFFR/USKWjaU2zUtvVxbkacfrJfx+6sQipGu0+e8jMBxuL7MrAeVdrdxZYZ4OfT1H9RYJOLXDR+zH08/9ROW3lWMlI2q4jiGI8o4uPYNdhuXQP8Ah/feorPFRfaepuv4vsOaDan/APdP99bPFdhMNPU1IhZoXjZfnOdeznW74nelK6Sm+TmrLpSIi2cwiIgIiICIiAiIgIiICIiAiIgIiIC5vUfn1R4z3BdIXNak/HqjxnuCpfZpj3lIYvgLKtjQXFj2969oByOtrmnvm6suhV48W87v2uP0B/qK7UhyUhEVWEy5x+SuY/tkX+nP9ReqfikOlearGgO+5KDQfYbnOcQOuxXTmFamMzaMRHyiG9hOfqurKayoHDLHWYbQ3haGmwip2HOxsdEnabC7jvJO9fn+PSleXuJc5zi4k5lznG5J6SSr1xyV5lrI4L82KMOP15Dc+oNVZoIAwF24WHWdv43rWlfqpe2iQpZmwje/fu6ApvDK8uNhcncM/LuVQkBc4NBzOZO5o1lWXC6gMAa3ILSLTLmtTVc3VL+T70+o+pQL6t736LMzu1EdfQsvdxtrKxUOKtZJd7b3FtIW0huzJta+u6tOiYwIDFacO0rN0XDv2+0gLR4NYzJh1U2Ztyw82Vmx8Z1jrGsdIV84RYU/RbUlrGHJrmNJcQDqLnaib2FgNusqp4phQINh0jqKytDSk8vZ+gMDxJt2OabxzAOadmkW3BH1m+tvSrIuOcWla51C6M5up3kN6haRg8tx1LrVFPpsa4bQCsm8srlqzLYeVqTFJIRGKHIqO4vz8aqPFs+0VvYocio/i9Pxqo8Wz7RVY3Xn2ugIiLRkIiICIiAiIgIiICIiAiIgIiICIiAuaVX59UeM9wXS1zOrPx6o8Z7gs8mzTFvKy0mpSERUbSHJSERVYTLbYVFcJH5Rj6f8LlJsKiOFOUbXfJeCe3I+1WVjd+deMWW2KT31fB/7bFqhwLcjrPuCkuNukLK4SbJY2OB6W8wj1DyqusN2+v3LopPpY5I7t6FnOedzWgdpK2cPfmogSlrgbmxGic9W4r3DM9rtfqCiJRSF4lcOSYQxwJvzj3ptuUHObustT/En2tpHLUNy1op3l2k51mjM6grXtEuntouFHNLJpNe9zmjRsCchzRs7FITxNEee4+1QGBOdolzybvcXWJ1NyDR5B61M1kgbH2f3UQ4su6Y4rNdXu+Dy89dN4LSXp2dDR7Fzfi6bydNUznUXWH/baT/Guh8FRaBvUFjbd0xsmJCtSYrPI5ac7lWVoRWKHIrR4u/zqp8Wz7RWziZyK1eLk/GanxbPtFRXdefa6EiItWIiIgIiICIiAiIgIiICIiAiIgIiIC5jWn4/UeM9wXTly+t/P6jxnuCzybNcW6yUhyUjEVG0mpSERVITLaYVp45Fpwub0FbTCsNRqV1XIeHmEGsotJovNTkusO+cBlI0dYAcB9HpXJaKXYV3rFwaablADoO74e/sXOuHXA/RJrKQaUbiXyMYLmMnMuaBrYdeXe9Wq9LaIyV17qsIth1L6yNzdQ027ibOHQDt7Vs4ZK1ws5TsGFaXekFbckzs5ZtyoAPOyJ9+toHlussFKXEGSwF7hgzH7x29WpWZuCP3L4/D2szcR1KOSTrw06eS2Z1LHV1rpXNiYC5ziGtA1kk2AHatTFq4d4zbkAMySdQAGsq2cD8DFEw1lXlJa0cZzcwOFrkfOG9rbATtJtnadGlKc3eVokhFPTwUbTdxtpkbc9J56i426lfsJZoRNHQufcF4XVExnkHUNgGxv43rokZyWereYe5HLUmKzPctWZypMphFYmcitfi2/OanxbPtFZMTORWHi1/OanxbPtFTTdNva6MiItmIiIgIiICIiAiIgIiICIiAiIgIiIC5bXn4/UeM9wXUlynET/mFT4z+FqzybNcW6zUZyUjEVFUjslIRuVIWluNK8yLw1y9EqVEFjVGJGkFUN0stI825zL3t72nYum1Ud1W8VoQ69wpXhRa3AKOsJkhf3PMczogaLidrojYdrSO1Rz+DdfD3gjmGwskDSetr7WUvieBZ3bko7Tqo+9kfbpN/ar1yTGylscTu8GDEbW7ld6WL7y+RcF62b/muigbtu7lHj91uXrC9Oxes1af/AIhYnMqZsnyPI3XsPILK05bTvKsYaxtCUo4aLDzdl56i3fkhzh1foxj19JWSjhmrJQ6TUNTR3rR0bz0rzhPB7VfyK9YTRBgAAssplppoksHoxEwNAUsCtaFtlmuqoHuWrM5ZnlakxUJRmJnIrxxZn4zU+LZ9orxibsivvFefjNT4tn2ippum3tdJREW7AREQEREBERAREQEREBERAREQEREBcjxWT/MKnxnuC64uU8P6XkK7lALNmYHA7NNlmPHXbQP7ypk2aYt03RSZKSieq3hlVcBTEMywiWkwlGuXsOWkyVZRIraq6Mr81H1UN1ucosTyp1Fdq6JRM9B0K3yxXWnJTKNVlT7h6Fs09B0Ke7kWaKmCnUadHR2UzTx2XiNllnDlGqGcFfC9YS9eHSqNUaMr3LSqJElmWjUTqJlaIaWJy5FZuKt96mp8Wz7RULjFVYFWnikoLQzVJGcr9Fh+hFcXH7xcP3VfHuX9q/IiLdziIiAiIgIiICIiAiIgIiICIiAiIgKB4ZYB3ZTlgIEjTpxOOoOH6JO4jLyHYp5EmNUxOndwyhrHRPMUoLHtOi5rsiCN6sdLiAO1XHhNwUgrRpPuyQCzZWW0rfJd8pvQeyyolbwKroD8GGzt2Fjg13axx9hKwtSY2dFckTumYqwLO2qVUhpa3waf0bv5LYEFZ4NP6NyppKfT5WYVQXrukKsiGs8Gn9G5fRDWeDT+jcmko7eVk7oC8mUKvclWeDT+jcvnI1ng0/o3KdJO3lYOVCCcKvGGs8Gn9G5fDBWeDT+jcmknbysfdIXk1QVcNPWeDT+jcvhpq3waf0blGknbysDqsLC+rCgXUtb4NP6Nyxuoq3waf0bk5ZO3lMy1gUVW4iBtWocLrnENFLPc6rsLR2udYDtUxhfFxUykGqkbC3a1hD5D0X71vrVopJNqwruG0EtfOIYshrkfrbGza49O4bT227hh9GyCJkMYsxjQxo6ALZ9K18FwaGkjEUDA1usnW5x+U920qQW1a6Mb25hERWU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600" name="Picture 24" descr="http://www.mackozer.pl/wp-content/uploads/2012/04/instagram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941168"/>
            <a:ext cx="2223120" cy="1296820"/>
          </a:xfrm>
          <a:prstGeom prst="rect">
            <a:avLst/>
          </a:prstGeom>
          <a:noFill/>
        </p:spPr>
      </p:pic>
      <p:pic>
        <p:nvPicPr>
          <p:cNvPr id="24602" name="Picture 26" descr="http://www.hiperlink.pl/images/aspxHtmlEditor/youtube_iko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556792"/>
            <a:ext cx="1800200" cy="1800201"/>
          </a:xfrm>
          <a:prstGeom prst="rect">
            <a:avLst/>
          </a:prstGeom>
          <a:noFill/>
        </p:spPr>
      </p:pic>
      <p:sp>
        <p:nvSpPr>
          <p:cNvPr id="31" name="Strzałka w lewo 30"/>
          <p:cNvSpPr/>
          <p:nvPr/>
        </p:nvSpPr>
        <p:spPr>
          <a:xfrm rot="1334381">
            <a:off x="2730187" y="2449531"/>
            <a:ext cx="1257195" cy="681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 w lewo 31"/>
          <p:cNvSpPr/>
          <p:nvPr/>
        </p:nvSpPr>
        <p:spPr>
          <a:xfrm rot="19834950">
            <a:off x="2714074" y="4341892"/>
            <a:ext cx="1257195" cy="681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 w lewo 32"/>
          <p:cNvSpPr/>
          <p:nvPr/>
        </p:nvSpPr>
        <p:spPr>
          <a:xfrm rot="8818589">
            <a:off x="5232185" y="2348383"/>
            <a:ext cx="1257195" cy="681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 w lewo 33"/>
          <p:cNvSpPr/>
          <p:nvPr/>
        </p:nvSpPr>
        <p:spPr>
          <a:xfrm rot="12769586">
            <a:off x="5089997" y="4177342"/>
            <a:ext cx="1257195" cy="681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604" name="Picture 28" descr="gify rowery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5805264"/>
            <a:ext cx="989355" cy="836712"/>
          </a:xfrm>
          <a:prstGeom prst="rect">
            <a:avLst/>
          </a:prstGeom>
          <a:noFill/>
        </p:spPr>
      </p:pic>
      <p:pic>
        <p:nvPicPr>
          <p:cNvPr id="18" name="~PP2162.WAV">
            <a:hlinkClick r:id="" action="ppaction://media"/>
          </p:cNvPr>
          <p:cNvPicPr>
            <a:picLocks noRot="1" noChangeAspect="1"/>
          </p:cNvPicPr>
          <p:nvPr>
            <a:wavAudioFile r:embed="rId1" name="~PP2162.WAV"/>
          </p:nvPr>
        </p:nvPicPr>
        <p:blipFill>
          <a:blip r:embed="rId10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 descr="http://zdjecia.pl.sftcdn.net/blog/pl/2012/12/najlepsze-antywirus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2" name="AutoShape 6" descr="http://zdjecia.pl.sftcdn.net/blog/pl/2012/12/najlepsze-antywirus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6" name="AutoShape 10" descr="data:image/jpeg;base64,/9j/4AAQSkZJRgABAQAAAQABAAD/2wCEAAkGBxQSEhUUExQWFhUXFxQVFhcVFxUaFxgZFRgWFhUWFxcYHSggGBwmHRQUITIkJSwrLi4uFx8/ODMsNygtLiwBCgoKDg0OGxAQGzQkICYsLCwsLC8sLCwsNCwsLy80LywsLCwsLCwsLCwsLCwsLCwsLCwsLCwsLCwsLSwsLCwsLP/AABEIAIAAkAMBEQACEQEDEQH/xAAcAAABBQEBAQAAAAAAAAAAAAAAAwQFBgcCCAH/xAA5EAABAwEHAQcCAwcFAQAAAAABAAIDEQQFBhIhMUFRBxMiYXGBkTKhFLHBI0JSYnLR8IKS0uHxFv/EABoBAQACAwEAAAAAAAAAAAAAAAAEBQECAwb/xAAtEQACAgICAQIFBAEFAAAAAAAAAQIDBBESITFBUQUTIjJhFHGBobEjQpHB4f/aAAwDAQACEQMRAD8A3FACAEAIAQAgBACAZy3nC2VsLpGiVwJayviIHNPYrXkt69TVzinx32LW2fu43v8A4Wud/tBP6LLelszJ6Wysdn+KnW2F3fZRKx1HBugIcKtdT5HsuOPb8yPfkj41ztj35RbV3JIIAQAgBACAEAIAQAgBACAa3neDLPG6WQ0a3egqddBQLWc1CPJms5qC5MWs8zXta9pq1wDgeoOoWU9raMppraI7Ed8Cywl9KuPhY3q4/oNyud1qqjyZzutVcdmT3HeDm278RKczyHkk9XUAp0ArsoGI3O1yZAxdzu5M0y/bYXWCZ2xMZA/1afqp9z1W3+Cfe9Vsy3D1oNmtDXDQOo136f55qvxLNT17ldiT42a9zbbJLmaD1CtS2FkAIAQAgBACAEAIAQAgBAVftHkAsTxUVLmACup8QrTqo2W0q3sjZb/0mUjD2Lp7LD3WVr6E5C4nwg8UG+teVChmOEeKRDqypQhx0KWq3y2oCWcg0BDQBQAHeg86D4Ci3Xysl9RystlY9yKnaxVxI9FiLaOW2hS7C4ytDnnLrUFxpoOhNFmUnobfuTVosldvstIyaezPjtDm5O0mSynurRFna00zMNHgdcp0dxyFZ15r/wByJkM5r70aZcWIbPbG5oJA6m7dnN9WnUKbCyM/DJ1dsZrcWSi3OgIAQAgBACAEAIBOaZrBVzg0dXEAfdYb0YbS8lVxJjeKHwQuZJJycwLG+tD4j5KJflqHUe2RbspQ6j2zO7beffPzSyhzjyXD4HACqpylN7l2VspuT22JzR7DqQPlaI1H1624MioNgFrFbZlvos914esscLDPG0uLQXl5Ncx1IArx5K8x8fklGMdv9j0Mcaqqpc0t+uyGv7D1mkY6Sxvo9oJdC6viA1JYHa1ABNNarfK+GThHlx1/gr7aKrO6un7FGc3kfZUxWDOcE6kk+q2RgSstqfC8Pjc5j2moc00IW8ZNPaMxk4vaNgwb2kslYW2siN7R9euR4/R3krCrKi19XRZ05cZL6+mWTD+L4LbLJHCJCIwCXubRmpIA6105C7V3Rm2onaq+Njaj6FgXU7ggBACAEBUMfXRapg19ntLog0EOjDnMzc1zt1rxQ6LhfXOS+h6I19dk/sejLWXaA4iQeKupOtfflU9ilF6kVU4OL1LyStnudjui48mho4tdxNHRZUxoXisDmRxtkaQHNzMJ2c0HQg+VR8hdLK5QSk/U6SqlGKb8MdXHcscsjjIXO7ssc1pIykGtCdKnVp+F3x4RkuRafDMSq1c5dtPx6FmvK0ABwNM2R3d12zUNPvRejwYt1Nw877O/xB/6qUvGjzrh99rF4xlmf8SJWk5q1rmFc/8AL+i0rU3Zp/z+3rs5yaUev4LxM0VOX6auy/01OX7UXm7Nc3r3ZTW/e9e4zewVFagc0FT8LU5k7Fc0IaHNGeuocdftstOTM6GN6FsYqfYdfRbxMMsOAL4keGwxgNDTV1OSf3j8fZW2LJOGkWuHOLhpenk2KAHKK7qSSxRACArGK8ZssEjGyQyOa8E520y1r9Ou55XG25VvtEe7IVTSaELH2iWSTfvG/wBTP+JK0WXX6mqzK2L3tiqzmB5jdnfSjW0dWp0FdNhusWZdai3F9mZ5UFFuL7M3j1Ou/NVSybb2yqbb7Za8OWNhhDnNa4uLiSQDyQBr5BWVcIqC6PU4eNX+njuKfW/HuRGPTFZ7JLaWsacuVrWCoBLnBtTTcaq3hj011pyrTZV21VztaS0il4Lx3PanOs1pIc3LniIGrHMI0HkWlwXPK1fVLcUmlvrrwZsglBpvovDHuieHs3FQQdA5p3aTxtoV52i75b/BFw8p489+U/JIT3jZpmgS5mkbVDg4V3oW1HAVxi5zpfKuXkurbsTJj9T/AOmQFvlha0th7x7jUGWQ0yg6UY0Aa0J1O3nx2zPjdlkXCOlv2Ki2dFXVfb9/YgpmqgRXjCZq2MHd33oYSQRmYeOh6hHHYTIq3Wt0ry53sOAOgW6WjBIYUvQ2a0sfwTld6H/uikY8+M0d8azhYvz0eirutIkYHDkK1LodIAQEbiCwieFzC0OB4IqFhpNaZiUVJaZi95XQ6zPIIIbx/wCquvxWu4+CtuxHHuHaHdlnoKquaIZ1G6pqdytTJYMPXgGjunmmpLCdjm1LfI1+aqwx7FKPH1R6P4XlxlD5UvK8fsKX/cb52va0Nex48UbtPg/fhegxMyn5aruX8muVhT5uyt/wVy5MIQ2N7sgaXkUfQl2QAg5c5/eNBoOmp2UD4nm0QrdVC7flv2IF7lWtTffsvQmZgvNorhhMFsjAwmWwFLBcr56keFg0zEc9AOVLoxnZ2+kSaMV29vpFNtdudDO6Cdoa4Ggc2uU12NDtVdLMVxW4ne/4e4Q5we16n2cKMisGTlsYLdFd0MsLH5ACWipGmuxXLk0zfRP3XjOayNy5WyNHDqg/I/spsM2fqtktZs15Wyy3H2lQzyshdDIx7yGihD21PU6ED2UqvKU3rRIqzIzfFrTLwCpRMPqAjr1uhk7SHAIDFpqNke0fS17wPQEgfkqC18pt/llHY9zb/I4hcuRoPYyCKHUcg7LU2HUQFKVdTpnfl+K0W/zrPc7/AKm7WuT/AORwx4AoAABsBoFyOInLIhgZSuWyMFPxLiZsVY4iHSagnhn9z5KZRjOXcvBYYmC7fqn1H/J12WYrMU/4aZ1Y5neEuP0yHn0d+dFaQ66LicYpfT6C3bdd+SWCQD62vY4+bC0j7OK3aNIy0QdinzxMcdyNfZVFseM2jzl8OFjS9zly1OJL3ffndRZMuYgkjWgof8K0cdvZnejuGWWc+EewCs6sSCSb7LSrEhxTl2XLDl02tv0jKOaCilRio+ES4xjHwjUbqje1gD91sbD1ACA8/TGkjwdw94Ps4hefku2UMvLF4nrRmB5HItTI4bNRY0ZFsOyi2MMkZo3M5oLhqcppWg4U+GA2tyZYL4fJfc9MqmI8Wvstokg7prjGaZs5FdAa0y+fVZ/QpP7v6O0fhe1vn/X/AKVO9cVTzimYMadwyor6ndd68aEO/JJqwaa+32/yQJcpSRKlM4L+hoeCOPNbJHGUy59oGI/x1lu95Pja2dsv9be6Ffca+620c2xvdjaQsH8tflVF73YyiyHu2R0VzOAALKW3o2iuT0jWey272kFxFVdpaPQJa6NPZGBsEB2gBACAw3E1gLLbO0bGQurx4/EfuSqXIjxsZS3x42NHLrGAyoJLhqelOdFG32chCOVNA6tTi6N4G5Y4D1IICzHqSZtB6kmMOxy+gHvszj9VHx+oFHj8j8q9j7HqL+3sie2Cyd3eDncSMY8e3hP5LLRrGWloopcspGkpnBK20c3LY5sV3SS/Q0kfxHRvyudlsIfczjZdCH3Mm7LhxrdZHZj0Gg9+SoVmY31FaIFmbJ9QWiRkKiEFiKyYFrLHmcFKxIbly9iZhV8p8vY3rs/u/u4ATyrIti2IAQAgKXjg3iTlsxjZDQVfnyyE8ip2Hoo9ytfUPBFvV0uoeDL5w6E0eRXnKaqvsxpwW2QJ49kFyY4gvVvNfhRnE47GplFTl24TRg7bMsaMlNv+75IJe/hzAVz1bux29dOFZ41ykuL8lvi5SlHhLyhzjDFDbxs0Ej6NtMBdHIBtIx9C17fQtNRxmU7RKbK3d92yTHwDTlx+ke652Wxr+4423Rr+4tF34eij1f8AtHef0j0H91XW5c59LpFbblzn0ukST3qMRRpK9ZMEhdlymWN7zppSPzPX04WHLT0ZS2QuU1pyusYuT0hGLk9ItWCrmM0o00Ct661COkXlVarjxRvNigDGBo4C3Og4QAgBAMrzsAmblKAq9qwDE4HqsNbWmYaTWmZXiC6H2SUsdq3913XyPmqm+h1v8FNfQ6n+BiyVR9HEVbMsA675NAaSWGFxqY2E+gXRWzS0mdFdNLSYsHgCgFB0Gy08nNvYm+VDA3kkW2gItcMwzVy11pvTmiyYLnFb2OYO7IygUp08qLjxe+zfZDS2DvJhl/e39VY4TW2n5JuE48mvU2bBtwCzxg01KsSyLOgBACAEAIAQFexVh1lqjII1WJRUlpmsoqS0zE77uKWzOIIJbwVXW4rj3HtFZdhyj3Dtf2RkMlXAeY/NRNEMuPdxHdjfgLj2blavW0MMhEbQ1o005PJXRJ67NWMXTLbRgSdKgEyVkwdNYSu9ePOf4RJqxZz/AAiYui5pZD+zB9VOWPBR46LGOLWo8dDu2WaezOa4t1aQR7KNLHlW+UOyJPGnU+cO9G3YZvMTwtdsaCo6eSnp7RZJ7WyYWTIIAQAgBACAEBF3vcsc7aOAQGZYnwKYQ6VuzfEfbVcb64uLbRHyK4yg212VO1W8hppudAqymh2S0VtNTtekQ4szlJ/Ry9zv+gl6NB+Gcn6OXuFgS90Kw2PXxA08lizEcY7T2YswnGO09jmGwB72tYN1thpPezbBUW30aBh/s9Jo6RTyyNEuu5Y4RRoCAL0uWOYUcAgELhub8PUA6ICaQAgBACAEAIAQAgI7EVkdNZpo2UzPY5ra7VI5Ws1uLSNLIuUWkY7Z8LOErInauH1kbV6DyWlNXy46OePT8uGvU02zYQgDAC0Voup3Ohg6D+EIBb/5WClMoQFBt+FTZbUJGfQTtTbquUalGbkjhChQm5r19DU7Aasb6LqdxygBACAEAIAQAgBACAEAID4QgGMd1MD89NUA/QAgBAIzWdrtwgFGNoKBAdIAQAgBAC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8" name="AutoShape 12" descr="data:image/jpeg;base64,/9j/4AAQSkZJRgABAQAAAQABAAD/2wCEAAkGBxQSEhUUExQWFhUXFxQVFhcVFxUaFxgZFRgWFhUWFxcYHSggGBwmHRQUITIkJSwrLi4uFx8/ODMsNygtLiwBCgoKDg0OGxAQGzQkICYsLCwsLC8sLCwsNCwsLy80LywsLCwsLCwsLCwsLCwsLCwsLCwsLCwsLCwsLSwsLCwsLP/AABEIAIAAkAMBEQACEQEDEQH/xAAcAAABBQEBAQAAAAAAAAAAAAAAAwQFBgcCCAH/xAA5EAABAwEHAQcCAwcFAQAAAAABAAIDEQQFBhIhMUFRBxMiYXGBkTKhFLHBI0JSYnLR8IKS0uHxFv/EABoBAQACAwEAAAAAAAAAAAAAAAAEBQECAwb/xAAtEQACAgICAQIFBAEFAAAAAAAAAQIDBBESITFBUQUTIjJhFHGBobEjQpHB4f/aAAwDAQACEQMRAD8A3FACAEAIAQAgBACAZy3nC2VsLpGiVwJayviIHNPYrXkt69TVzinx32LW2fu43v8A4Wud/tBP6LLelszJ6Wysdn+KnW2F3fZRKx1HBugIcKtdT5HsuOPb8yPfkj41ztj35RbV3JIIAQAgBACAEAIAQAgBACAa3neDLPG6WQ0a3egqddBQLWc1CPJms5qC5MWs8zXta9pq1wDgeoOoWU9raMppraI7Ed8Cywl9KuPhY3q4/oNyud1qqjyZzutVcdmT3HeDm278RKczyHkk9XUAp0ArsoGI3O1yZAxdzu5M0y/bYXWCZ2xMZA/1afqp9z1W3+Cfe9Vsy3D1oNmtDXDQOo136f55qvxLNT17ldiT42a9zbbJLmaD1CtS2FkAIAQAgBACAEAIAQAgBAVftHkAsTxUVLmACup8QrTqo2W0q3sjZb/0mUjD2Lp7LD3WVr6E5C4nwg8UG+teVChmOEeKRDqypQhx0KWq3y2oCWcg0BDQBQAHeg86D4Ci3Xysl9RystlY9yKnaxVxI9FiLaOW2hS7C4ytDnnLrUFxpoOhNFmUnobfuTVosldvstIyaezPjtDm5O0mSynurRFna00zMNHgdcp0dxyFZ15r/wByJkM5r70aZcWIbPbG5oJA6m7dnN9WnUKbCyM/DJ1dsZrcWSi3OgIAQAgBACAEAIBOaZrBVzg0dXEAfdYb0YbS8lVxJjeKHwQuZJJycwLG+tD4j5KJflqHUe2RbspQ6j2zO7beffPzSyhzjyXD4HACqpylN7l2VspuT22JzR7DqQPlaI1H1624MioNgFrFbZlvos914esscLDPG0uLQXl5Ncx1IArx5K8x8fklGMdv9j0Mcaqqpc0t+uyGv7D1mkY6Sxvo9oJdC6viA1JYHa1ABNNarfK+GThHlx1/gr7aKrO6un7FGc3kfZUxWDOcE6kk+q2RgSstqfC8Pjc5j2moc00IW8ZNPaMxk4vaNgwb2kslYW2siN7R9euR4/R3krCrKi19XRZ05cZL6+mWTD+L4LbLJHCJCIwCXubRmpIA6105C7V3Rm2onaq+Njaj6FgXU7ggBACAEBUMfXRapg19ntLog0EOjDnMzc1zt1rxQ6LhfXOS+h6I19dk/sejLWXaA4iQeKupOtfflU9ilF6kVU4OL1LyStnudjui48mho4tdxNHRZUxoXisDmRxtkaQHNzMJ2c0HQg+VR8hdLK5QSk/U6SqlGKb8MdXHcscsjjIXO7ssc1pIykGtCdKnVp+F3x4RkuRafDMSq1c5dtPx6FmvK0ABwNM2R3d12zUNPvRejwYt1Nw877O/xB/6qUvGjzrh99rF4xlmf8SJWk5q1rmFc/8AL+i0rU3Zp/z+3rs5yaUev4LxM0VOX6auy/01OX7UXm7Nc3r3ZTW/e9e4zewVFagc0FT8LU5k7Fc0IaHNGeuocdftstOTM6GN6FsYqfYdfRbxMMsOAL4keGwxgNDTV1OSf3j8fZW2LJOGkWuHOLhpenk2KAHKK7qSSxRACArGK8ZssEjGyQyOa8E520y1r9Ou55XG25VvtEe7IVTSaELH2iWSTfvG/wBTP+JK0WXX6mqzK2L3tiqzmB5jdnfSjW0dWp0FdNhusWZdai3F9mZ5UFFuL7M3j1Ou/NVSybb2yqbb7Za8OWNhhDnNa4uLiSQDyQBr5BWVcIqC6PU4eNX+njuKfW/HuRGPTFZ7JLaWsacuVrWCoBLnBtTTcaq3hj011pyrTZV21VztaS0il4Lx3PanOs1pIc3LniIGrHMI0HkWlwXPK1fVLcUmlvrrwZsglBpvovDHuieHs3FQQdA5p3aTxtoV52i75b/BFw8p489+U/JIT3jZpmgS5mkbVDg4V3oW1HAVxi5zpfKuXkurbsTJj9T/AOmQFvlha0th7x7jUGWQ0yg6UY0Aa0J1O3nx2zPjdlkXCOlv2Ki2dFXVfb9/YgpmqgRXjCZq2MHd33oYSQRmYeOh6hHHYTIq3Wt0ry53sOAOgW6WjBIYUvQ2a0sfwTld6H/uikY8+M0d8azhYvz0eirutIkYHDkK1LodIAQEbiCwieFzC0OB4IqFhpNaZiUVJaZi95XQ6zPIIIbx/wCquvxWu4+CtuxHHuHaHdlnoKquaIZ1G6pqdytTJYMPXgGjunmmpLCdjm1LfI1+aqwx7FKPH1R6P4XlxlD5UvK8fsKX/cb52va0Nex48UbtPg/fhegxMyn5aruX8muVhT5uyt/wVy5MIQ2N7sgaXkUfQl2QAg5c5/eNBoOmp2UD4nm0QrdVC7flv2IF7lWtTffsvQmZgvNorhhMFsjAwmWwFLBcr56keFg0zEc9AOVLoxnZ2+kSaMV29vpFNtdudDO6Cdoa4Ggc2uU12NDtVdLMVxW4ne/4e4Q5we16n2cKMisGTlsYLdFd0MsLH5ACWipGmuxXLk0zfRP3XjOayNy5WyNHDqg/I/spsM2fqtktZs15Wyy3H2lQzyshdDIx7yGihD21PU6ED2UqvKU3rRIqzIzfFrTLwCpRMPqAjr1uhk7SHAIDFpqNke0fS17wPQEgfkqC18pt/llHY9zb/I4hcuRoPYyCKHUcg7LU2HUQFKVdTpnfl+K0W/zrPc7/AKm7WuT/AORwx4AoAABsBoFyOInLIhgZSuWyMFPxLiZsVY4iHSagnhn9z5KZRjOXcvBYYmC7fqn1H/J12WYrMU/4aZ1Y5neEuP0yHn0d+dFaQ66LicYpfT6C3bdd+SWCQD62vY4+bC0j7OK3aNIy0QdinzxMcdyNfZVFseM2jzl8OFjS9zly1OJL3ffndRZMuYgkjWgof8K0cdvZnejuGWWc+EewCs6sSCSb7LSrEhxTl2XLDl02tv0jKOaCilRio+ES4xjHwjUbqje1gD91sbD1ACA8/TGkjwdw94Ps4hefku2UMvLF4nrRmB5HItTI4bNRY0ZFsOyi2MMkZo3M5oLhqcppWg4U+GA2tyZYL4fJfc9MqmI8Wvstokg7prjGaZs5FdAa0y+fVZ/QpP7v6O0fhe1vn/X/AKVO9cVTzimYMadwyor6ndd68aEO/JJqwaa+32/yQJcpSRKlM4L+hoeCOPNbJHGUy59oGI/x1lu95Pja2dsv9be6Ffca+620c2xvdjaQsH8tflVF73YyiyHu2R0VzOAALKW3o2iuT0jWey272kFxFVdpaPQJa6NPZGBsEB2gBACAw3E1gLLbO0bGQurx4/EfuSqXIjxsZS3x42NHLrGAyoJLhqelOdFG32chCOVNA6tTi6N4G5Y4D1IICzHqSZtB6kmMOxy+gHvszj9VHx+oFHj8j8q9j7HqL+3sie2Cyd3eDncSMY8e3hP5LLRrGWloopcspGkpnBK20c3LY5sV3SS/Q0kfxHRvyudlsIfczjZdCH3Mm7LhxrdZHZj0Gg9+SoVmY31FaIFmbJ9QWiRkKiEFiKyYFrLHmcFKxIbly9iZhV8p8vY3rs/u/u4ATyrIti2IAQAgKXjg3iTlsxjZDQVfnyyE8ip2Hoo9ytfUPBFvV0uoeDL5w6E0eRXnKaqvsxpwW2QJ49kFyY4gvVvNfhRnE47GplFTl24TRg7bMsaMlNv+75IJe/hzAVz1bux29dOFZ41ykuL8lvi5SlHhLyhzjDFDbxs0Ej6NtMBdHIBtIx9C17fQtNRxmU7RKbK3d92yTHwDTlx+ke652Wxr+4423Rr+4tF34eij1f8AtHef0j0H91XW5c59LpFbblzn0ukST3qMRRpK9ZMEhdlymWN7zppSPzPX04WHLT0ZS2QuU1pyusYuT0hGLk9ItWCrmM0o00Ct661COkXlVarjxRvNigDGBo4C3Og4QAgBAMrzsAmblKAq9qwDE4HqsNbWmYaTWmZXiC6H2SUsdq3913XyPmqm+h1v8FNfQ6n+BiyVR9HEVbMsA675NAaSWGFxqY2E+gXRWzS0mdFdNLSYsHgCgFB0Gy08nNvYm+VDA3kkW2gItcMwzVy11pvTmiyYLnFb2OYO7IygUp08qLjxe+zfZDS2DvJhl/e39VY4TW2n5JuE48mvU2bBtwCzxg01KsSyLOgBACAEAIAQFexVh1lqjII1WJRUlpmsoqS0zE77uKWzOIIJbwVXW4rj3HtFZdhyj3Dtf2RkMlXAeY/NRNEMuPdxHdjfgLj2blavW0MMhEbQ1o005PJXRJ67NWMXTLbRgSdKgEyVkwdNYSu9ePOf4RJqxZz/AAiYui5pZD+zB9VOWPBR46LGOLWo8dDu2WaezOa4t1aQR7KNLHlW+UOyJPGnU+cO9G3YZvMTwtdsaCo6eSnp7RZJ7WyYWTIIAQAgBACAEBF3vcsc7aOAQGZYnwKYQ6VuzfEfbVcb64uLbRHyK4yg212VO1W8hppudAqymh2S0VtNTtekQ4szlJ/Ry9zv+gl6NB+Gcn6OXuFgS90Kw2PXxA08lizEcY7T2YswnGO09jmGwB72tYN1thpPezbBUW30aBh/s9Jo6RTyyNEuu5Y4RRoCAL0uWOYUcAgELhub8PUA6ICaQAgBACAEAIAQAgI7EVkdNZpo2UzPY5ra7VI5Ws1uLSNLIuUWkY7Z8LOErInauH1kbV6DyWlNXy46OePT8uGvU02zYQgDAC0Voup3Ohg6D+EIBb/5WClMoQFBt+FTZbUJGfQTtTbquUalGbkjhChQm5r19DU7Aasb6LqdxygBACAEAIAQAgBACAEAID4QgGMd1MD89NUA/QAgBAIzWdrtwgFGNoKBAdIAQAgBAC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Programy antywirusowe</a:t>
            </a:r>
            <a:endParaRPr lang="pl-PL" dirty="0"/>
          </a:p>
        </p:txBody>
      </p:sp>
      <p:sp>
        <p:nvSpPr>
          <p:cNvPr id="34830" name="AutoShape 14" descr="data:image/jpeg;base64,/9j/4AAQSkZJRgABAQAAAQABAAD/2wCEAAkGBxQSEhUUExQWFhUXFxQVFhcVFxUaFxgZFRgWFhUWFxcYHSggGBwmHRQUITIkJSwrLi4uFx8/ODMsNygtLiwBCgoKDg0OGxAQGzQkICYsLCwsLC8sLCwsNCwsLy80LywsLCwsLCwsLCwsLCwsLCwsLCwsLCwsLCwsLSwsLCwsLP/AABEIAIAAkAMBEQACEQEDEQH/xAAcAAABBQEBAQAAAAAAAAAAAAAAAwQFBgcCCAH/xAA5EAABAwEHAQcCAwcFAQAAAAABAAIDEQQFBhIhMUFRBxMiYXGBkTKhFLHBI0JSYnLR8IKS0uHxFv/EABoBAQACAwEAAAAAAAAAAAAAAAAEBQECAwb/xAAtEQACAgICAQIFBAEFAAAAAAAAAQIDBBESITFBUQUTIjJhFHGBobEjQpHB4f/aAAwDAQACEQMRAD8A3FACAEAIAQAgBACAZy3nC2VsLpGiVwJayviIHNPYrXkt69TVzinx32LW2fu43v8A4Wud/tBP6LLelszJ6Wysdn+KnW2F3fZRKx1HBugIcKtdT5HsuOPb8yPfkj41ztj35RbV3JIIAQAgBACAEAIAQAgBACAa3neDLPG6WQ0a3egqddBQLWc1CPJms5qC5MWs8zXta9pq1wDgeoOoWU9raMppraI7Ed8Cywl9KuPhY3q4/oNyud1qqjyZzutVcdmT3HeDm278RKczyHkk9XUAp0ArsoGI3O1yZAxdzu5M0y/bYXWCZ2xMZA/1afqp9z1W3+Cfe9Vsy3D1oNmtDXDQOo136f55qvxLNT17ldiT42a9zbbJLmaD1CtS2FkAIAQAgBACAEAIAQAgBAVftHkAsTxUVLmACup8QrTqo2W0q3sjZb/0mUjD2Lp7LD3WVr6E5C4nwg8UG+teVChmOEeKRDqypQhx0KWq3y2oCWcg0BDQBQAHeg86D4Ci3Xysl9RystlY9yKnaxVxI9FiLaOW2hS7C4ytDnnLrUFxpoOhNFmUnobfuTVosldvstIyaezPjtDm5O0mSynurRFna00zMNHgdcp0dxyFZ15r/wByJkM5r70aZcWIbPbG5oJA6m7dnN9WnUKbCyM/DJ1dsZrcWSi3OgIAQAgBACAEAIBOaZrBVzg0dXEAfdYb0YbS8lVxJjeKHwQuZJJycwLG+tD4j5KJflqHUe2RbspQ6j2zO7beffPzSyhzjyXD4HACqpylN7l2VspuT22JzR7DqQPlaI1H1624MioNgFrFbZlvos914esscLDPG0uLQXl5Ncx1IArx5K8x8fklGMdv9j0Mcaqqpc0t+uyGv7D1mkY6Sxvo9oJdC6viA1JYHa1ABNNarfK+GThHlx1/gr7aKrO6un7FGc3kfZUxWDOcE6kk+q2RgSstqfC8Pjc5j2moc00IW8ZNPaMxk4vaNgwb2kslYW2siN7R9euR4/R3krCrKi19XRZ05cZL6+mWTD+L4LbLJHCJCIwCXubRmpIA6105C7V3Rm2onaq+Njaj6FgXU7ggBACAEBUMfXRapg19ntLog0EOjDnMzc1zt1rxQ6LhfXOS+h6I19dk/sejLWXaA4iQeKupOtfflU9ilF6kVU4OL1LyStnudjui48mho4tdxNHRZUxoXisDmRxtkaQHNzMJ2c0HQg+VR8hdLK5QSk/U6SqlGKb8MdXHcscsjjIXO7ssc1pIykGtCdKnVp+F3x4RkuRafDMSq1c5dtPx6FmvK0ABwNM2R3d12zUNPvRejwYt1Nw877O/xB/6qUvGjzrh99rF4xlmf8SJWk5q1rmFc/8AL+i0rU3Zp/z+3rs5yaUev4LxM0VOX6auy/01OX7UXm7Nc3r3ZTW/e9e4zewVFagc0FT8LU5k7Fc0IaHNGeuocdftstOTM6GN6FsYqfYdfRbxMMsOAL4keGwxgNDTV1OSf3j8fZW2LJOGkWuHOLhpenk2KAHKK7qSSxRACArGK8ZssEjGyQyOa8E520y1r9Ou55XG25VvtEe7IVTSaELH2iWSTfvG/wBTP+JK0WXX6mqzK2L3tiqzmB5jdnfSjW0dWp0FdNhusWZdai3F9mZ5UFFuL7M3j1Ou/NVSybb2yqbb7Za8OWNhhDnNa4uLiSQDyQBr5BWVcIqC6PU4eNX+njuKfW/HuRGPTFZ7JLaWsacuVrWCoBLnBtTTcaq3hj011pyrTZV21VztaS0il4Lx3PanOs1pIc3LniIGrHMI0HkWlwXPK1fVLcUmlvrrwZsglBpvovDHuieHs3FQQdA5p3aTxtoV52i75b/BFw8p489+U/JIT3jZpmgS5mkbVDg4V3oW1HAVxi5zpfKuXkurbsTJj9T/AOmQFvlha0th7x7jUGWQ0yg6UY0Aa0J1O3nx2zPjdlkXCOlv2Ki2dFXVfb9/YgpmqgRXjCZq2MHd33oYSQRmYeOh6hHHYTIq3Wt0ry53sOAOgW6WjBIYUvQ2a0sfwTld6H/uikY8+M0d8azhYvz0eirutIkYHDkK1LodIAQEbiCwieFzC0OB4IqFhpNaZiUVJaZi95XQ6zPIIIbx/wCquvxWu4+CtuxHHuHaHdlnoKquaIZ1G6pqdytTJYMPXgGjunmmpLCdjm1LfI1+aqwx7FKPH1R6P4XlxlD5UvK8fsKX/cb52va0Nex48UbtPg/fhegxMyn5aruX8muVhT5uyt/wVy5MIQ2N7sgaXkUfQl2QAg5c5/eNBoOmp2UD4nm0QrdVC7flv2IF7lWtTffsvQmZgvNorhhMFsjAwmWwFLBcr56keFg0zEc9AOVLoxnZ2+kSaMV29vpFNtdudDO6Cdoa4Ggc2uU12NDtVdLMVxW4ne/4e4Q5we16n2cKMisGTlsYLdFd0MsLH5ACWipGmuxXLk0zfRP3XjOayNy5WyNHDqg/I/spsM2fqtktZs15Wyy3H2lQzyshdDIx7yGihD21PU6ED2UqvKU3rRIqzIzfFrTLwCpRMPqAjr1uhk7SHAIDFpqNke0fS17wPQEgfkqC18pt/llHY9zb/I4hcuRoPYyCKHUcg7LU2HUQFKVdTpnfl+K0W/zrPc7/AKm7WuT/AORwx4AoAABsBoFyOInLIhgZSuWyMFPxLiZsVY4iHSagnhn9z5KZRjOXcvBYYmC7fqn1H/J12WYrMU/4aZ1Y5neEuP0yHn0d+dFaQ66LicYpfT6C3bdd+SWCQD62vY4+bC0j7OK3aNIy0QdinzxMcdyNfZVFseM2jzl8OFjS9zly1OJL3ffndRZMuYgkjWgof8K0cdvZnejuGWWc+EewCs6sSCSb7LSrEhxTl2XLDl02tv0jKOaCilRio+ES4xjHwjUbqje1gD91sbD1ACA8/TGkjwdw94Ps4hefku2UMvLF4nrRmB5HItTI4bNRY0ZFsOyi2MMkZo3M5oLhqcppWg4U+GA2tyZYL4fJfc9MqmI8Wvstokg7prjGaZs5FdAa0y+fVZ/QpP7v6O0fhe1vn/X/AKVO9cVTzimYMadwyor6ndd68aEO/JJqwaa+32/yQJcpSRKlM4L+hoeCOPNbJHGUy59oGI/x1lu95Pja2dsv9be6Ffca+620c2xvdjaQsH8tflVF73YyiyHu2R0VzOAALKW3o2iuT0jWey272kFxFVdpaPQJa6NPZGBsEB2gBACAw3E1gLLbO0bGQurx4/EfuSqXIjxsZS3x42NHLrGAyoJLhqelOdFG32chCOVNA6tTi6N4G5Y4D1IICzHqSZtB6kmMOxy+gHvszj9VHx+oFHj8j8q9j7HqL+3sie2Cyd3eDncSMY8e3hP5LLRrGWloopcspGkpnBK20c3LY5sV3SS/Q0kfxHRvyudlsIfczjZdCH3Mm7LhxrdZHZj0Gg9+SoVmY31FaIFmbJ9QWiRkKiEFiKyYFrLHmcFKxIbly9iZhV8p8vY3rs/u/u4ATyrIti2IAQAgKXjg3iTlsxjZDQVfnyyE8ip2Hoo9ytfUPBFvV0uoeDL5w6E0eRXnKaqvsxpwW2QJ49kFyY4gvVvNfhRnE47GplFTl24TRg7bMsaMlNv+75IJe/hzAVz1bux29dOFZ41ykuL8lvi5SlHhLyhzjDFDbxs0Ej6NtMBdHIBtIx9C17fQtNRxmU7RKbK3d92yTHwDTlx+ke652Wxr+4423Rr+4tF34eij1f8AtHef0j0H91XW5c59LpFbblzn0ukST3qMRRpK9ZMEhdlymWN7zppSPzPX04WHLT0ZS2QuU1pyusYuT0hGLk9ItWCrmM0o00Ct661COkXlVarjxRvNigDGBo4C3Og4QAgBAMrzsAmblKAq9qwDE4HqsNbWmYaTWmZXiC6H2SUsdq3913XyPmqm+h1v8FNfQ6n+BiyVR9HEVbMsA675NAaSWGFxqY2E+gXRWzS0mdFdNLSYsHgCgFB0Gy08nNvYm+VDA3kkW2gItcMwzVy11pvTmiyYLnFb2OYO7IygUp08qLjxe+zfZDS2DvJhl/e39VY4TW2n5JuE48mvU2bBtwCzxg01KsSyLOgBACAEAIAQFexVh1lqjII1WJRUlpmsoqS0zE77uKWzOIIJbwVXW4rj3HtFZdhyj3Dtf2RkMlXAeY/NRNEMuPdxHdjfgLj2blavW0MMhEbQ1o005PJXRJ67NWMXTLbRgSdKgEyVkwdNYSu9ePOf4RJqxZz/AAiYui5pZD+zB9VOWPBR46LGOLWo8dDu2WaezOa4t1aQR7KNLHlW+UOyJPGnU+cO9G3YZvMTwtdsaCo6eSnp7RZJ7WyYWTIIAQAgBACAEBF3vcsc7aOAQGZYnwKYQ6VuzfEfbVcb64uLbRHyK4yg212VO1W8hppudAqymh2S0VtNTtekQ4szlJ/Ry9zv+gl6NB+Gcn6OXuFgS90Kw2PXxA08lizEcY7T2YswnGO09jmGwB72tYN1thpPezbBUW30aBh/s9Jo6RTyyNEuu5Y4RRoCAL0uWOYUcAgELhub8PUA6ICaQAgBACAEAIAQAgI7EVkdNZpo2UzPY5ra7VI5Ws1uLSNLIuUWkY7Z8LOErInauH1kbV6DyWlNXy46OePT8uGvU02zYQgDAC0Voup3Ohg6D+EIBb/5WClMoQFBt+FTZbUJGfQTtTbquUalGbkjhChQm5r19DU7Aasb6LqdxygBACAEAIAQAgBACAEAID4QgGMd1MD89NUA/QAgBAIzWdrtwgFGNoKBAdIAQAgBAC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8064" y="1556792"/>
            <a:ext cx="1894948" cy="1440160"/>
          </a:xfrm>
          <a:prstGeom prst="rect">
            <a:avLst/>
          </a:prstGeom>
          <a:gradFill>
            <a:gsLst>
              <a:gs pos="0">
                <a:schemeClr val="bg2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</p:pic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556792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25144"/>
            <a:ext cx="1634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653136"/>
            <a:ext cx="1728192" cy="14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2708920"/>
            <a:ext cx="610091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~PP393.WAV">
            <a:hlinkClick r:id="" action="ppaction://media"/>
          </p:cNvPr>
          <p:cNvPicPr>
            <a:picLocks noRot="1" noChangeAspect="1"/>
          </p:cNvPicPr>
          <p:nvPr>
            <a:wavAudioFile r:embed="rId1" name="~PP393.WAV"/>
          </p:nvPr>
        </p:nvPicPr>
        <p:blipFill>
          <a:blip r:embed="rId9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3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3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Tożsamość i hasła</a:t>
            </a:r>
            <a:endParaRPr lang="pl-PL" dirty="0"/>
          </a:p>
        </p:txBody>
      </p:sp>
      <p:pic>
        <p:nvPicPr>
          <p:cNvPr id="4" name="Symbol zastępczy zawartości 3" descr="20150201_1802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628800"/>
            <a:ext cx="3044315" cy="4572000"/>
          </a:xfrm>
        </p:spPr>
      </p:pic>
      <p:pic>
        <p:nvPicPr>
          <p:cNvPr id="5" name="Obraz 4" descr="YlDMlZ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5" y="1628800"/>
            <a:ext cx="1494283" cy="187220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211960" y="35010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trike="sngStrike" dirty="0" err="1" smtClean="0"/>
              <a:t>aleksander</a:t>
            </a:r>
            <a:endParaRPr lang="pl-PL" strike="sngStrike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211960" y="47251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trike="sngStrike" dirty="0" err="1" smtClean="0"/>
              <a:t>alekkrajka</a:t>
            </a:r>
            <a:endParaRPr lang="pl-PL" strike="sngStrike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211960" y="5661248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MoRdoRR6##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83968" y="43651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trike="sngStrike" dirty="0" smtClean="0"/>
              <a:t>alek2003</a:t>
            </a:r>
            <a:endParaRPr lang="pl-PL" strike="sngStrike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283968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trike="sngStrike" dirty="0" err="1" smtClean="0"/>
              <a:t>alek</a:t>
            </a:r>
            <a:endParaRPr lang="pl-PL" strike="sngStrike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427984" y="50851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aLeX6*6</a:t>
            </a:r>
            <a:endParaRPr lang="pl-PL" b="1" dirty="0"/>
          </a:p>
        </p:txBody>
      </p:sp>
      <p:pic>
        <p:nvPicPr>
          <p:cNvPr id="13" name="Picture 4" descr="https://encrypted-tbn3.gstatic.com/images?q=tbn:ANd9GcTvK0WNFSOBswWpBBsqSfCghLPaTcrhMYwx4e4-Jd_in8IOIFl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5078" y="2924944"/>
            <a:ext cx="1731338" cy="1152128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4716016" y="18448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Aleksander Krajka</a:t>
            </a:r>
          </a:p>
          <a:p>
            <a:r>
              <a:rPr lang="pl-PL" dirty="0" smtClean="0"/>
              <a:t>ul. Budy 7</a:t>
            </a:r>
          </a:p>
          <a:p>
            <a:r>
              <a:rPr lang="pl-PL" dirty="0" smtClean="0"/>
              <a:t>Tel. 123456789</a:t>
            </a:r>
            <a:endParaRPr lang="pl-PL" dirty="0"/>
          </a:p>
        </p:txBody>
      </p:sp>
      <p:pic>
        <p:nvPicPr>
          <p:cNvPr id="17" name="~PP915.WAV">
            <a:hlinkClick r:id="" action="ppaction://media"/>
          </p:cNvPr>
          <p:cNvPicPr>
            <a:picLocks noRot="1" noChangeAspect="1"/>
          </p:cNvPicPr>
          <p:nvPr>
            <a:wavAudioFile r:embed="rId1" name="~PP915.WAV"/>
          </p:nvPr>
        </p:nvPicPr>
        <p:blipFill>
          <a:blip r:embed="rId7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6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600"/>
                            </p:stCondLst>
                            <p:childTnLst>
                              <p:par>
                                <p:cTn id="6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6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sp21.lublin.pl/nowa/images/stories/photo/z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22955"/>
            <a:ext cx="4536504" cy="3232259"/>
          </a:xfrm>
          <a:prstGeom prst="rect">
            <a:avLst/>
          </a:prstGeom>
          <a:noFill/>
        </p:spPr>
      </p:pic>
      <p:pic>
        <p:nvPicPr>
          <p:cNvPr id="7" name="Picture 2" descr="https://encrypted-tbn1.gstatic.com/images?q=tbn:ANd9GcQHQl8DEq3GmwHtcnB0fpZa9CSSMUR9wEFgEKv8vURPObVujG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36912"/>
            <a:ext cx="3364770" cy="2520280"/>
          </a:xfrm>
          <a:prstGeom prst="rect">
            <a:avLst/>
          </a:prstGeom>
          <a:noFill/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1399032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Znajomi - nieznajomi</a:t>
            </a:r>
            <a:endParaRPr lang="pl-PL" sz="4000" dirty="0"/>
          </a:p>
        </p:txBody>
      </p:sp>
      <p:pic>
        <p:nvPicPr>
          <p:cNvPr id="5" name="~PP905.WAV">
            <a:hlinkClick r:id="" action="ppaction://media"/>
          </p:cNvPr>
          <p:cNvPicPr>
            <a:picLocks noRot="1" noChangeAspect="1"/>
          </p:cNvPicPr>
          <p:nvPr>
            <a:wavAudioFile r:embed="rId1" name="~PP905.WAV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Niestandardowy 1">
      <a:dk1>
        <a:srgbClr val="0C0C0C"/>
      </a:dk1>
      <a:lt1>
        <a:srgbClr val="005BD3"/>
      </a:lt1>
      <a:dk2>
        <a:srgbClr val="C1C1C1"/>
      </a:dk2>
      <a:lt2>
        <a:srgbClr val="A5A5A5"/>
      </a:lt2>
      <a:accent1>
        <a:srgbClr val="17BBFD"/>
      </a:accent1>
      <a:accent2>
        <a:srgbClr val="016188"/>
      </a:accent2>
      <a:accent3>
        <a:srgbClr val="000000"/>
      </a:accent3>
      <a:accent4>
        <a:srgbClr val="9D9D9D"/>
      </a:accent4>
      <a:accent5>
        <a:srgbClr val="005BD3"/>
      </a:accent5>
      <a:accent6>
        <a:srgbClr val="00349E"/>
      </a:accent6>
      <a:hlink>
        <a:srgbClr val="17BBFD"/>
      </a:hlink>
      <a:folHlink>
        <a:srgbClr val="FF000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946</TotalTime>
  <Words>494</Words>
  <Application>Microsoft Office PowerPoint</Application>
  <PresentationFormat>Pokaz na ekranie (4:3)</PresentationFormat>
  <Paragraphs>64</Paragraphs>
  <Slides>13</Slides>
  <Notes>13</Notes>
  <HiddenSlides>0</HiddenSlides>
  <MMClips>13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Energetyczny</vt:lpstr>
      <vt:lpstr>Bezpieczna  przygoda  z Internetem</vt:lpstr>
      <vt:lpstr>Czy chciałbyś mieć taki rower? </vt:lpstr>
      <vt:lpstr>Jazda rowerem to sama przyjemność.</vt:lpstr>
      <vt:lpstr>Czy dbasz o swoje bezpieczeństwo?</vt:lpstr>
      <vt:lpstr>Zdrowy rozsądek???</vt:lpstr>
      <vt:lpstr>Internet</vt:lpstr>
      <vt:lpstr>Programy antywirusowe</vt:lpstr>
      <vt:lpstr>Tożsamość i hasła</vt:lpstr>
      <vt:lpstr>Znajomi - nieznajomi</vt:lpstr>
      <vt:lpstr>Dobra opinia jest lepsza niż bogactwo</vt:lpstr>
      <vt:lpstr>Slajd 11</vt:lpstr>
      <vt:lpstr>Slajd 12</vt:lpstr>
      <vt:lpstr>Slajd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rkrajka</dc:creator>
  <cp:lastModifiedBy>Roland</cp:lastModifiedBy>
  <cp:revision>97</cp:revision>
  <dcterms:created xsi:type="dcterms:W3CDTF">2015-01-21T11:01:09Z</dcterms:created>
  <dcterms:modified xsi:type="dcterms:W3CDTF">2015-02-04T20:15:46Z</dcterms:modified>
</cp:coreProperties>
</file>